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D4D7C-0BEC-4B9D-9D6F-46EF3CAB6F07}" type="datetimeFigureOut">
              <a:rPr lang="fr-CH" smtClean="0"/>
              <a:t>24.03.2021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E0B5-307F-45DC-BBDD-F2E872B5DD1D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2724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D4D7C-0BEC-4B9D-9D6F-46EF3CAB6F07}" type="datetimeFigureOut">
              <a:rPr lang="fr-CH" smtClean="0"/>
              <a:t>24.03.2021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E0B5-307F-45DC-BBDD-F2E872B5DD1D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52775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D4D7C-0BEC-4B9D-9D6F-46EF3CAB6F07}" type="datetimeFigureOut">
              <a:rPr lang="fr-CH" smtClean="0"/>
              <a:t>24.03.2021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E0B5-307F-45DC-BBDD-F2E872B5DD1D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16855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D4D7C-0BEC-4B9D-9D6F-46EF3CAB6F07}" type="datetimeFigureOut">
              <a:rPr lang="fr-CH" smtClean="0"/>
              <a:t>24.03.2021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E0B5-307F-45DC-BBDD-F2E872B5DD1D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026606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D4D7C-0BEC-4B9D-9D6F-46EF3CAB6F07}" type="datetimeFigureOut">
              <a:rPr lang="fr-CH" smtClean="0"/>
              <a:t>24.03.2021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E0B5-307F-45DC-BBDD-F2E872B5DD1D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33921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D4D7C-0BEC-4B9D-9D6F-46EF3CAB6F07}" type="datetimeFigureOut">
              <a:rPr lang="fr-CH" smtClean="0"/>
              <a:t>24.03.2021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E0B5-307F-45DC-BBDD-F2E872B5DD1D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0405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D4D7C-0BEC-4B9D-9D6F-46EF3CAB6F07}" type="datetimeFigureOut">
              <a:rPr lang="fr-CH" smtClean="0"/>
              <a:t>24.03.2021</a:t>
            </a:fld>
            <a:endParaRPr lang="fr-CH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E0B5-307F-45DC-BBDD-F2E872B5DD1D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50598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D4D7C-0BEC-4B9D-9D6F-46EF3CAB6F07}" type="datetimeFigureOut">
              <a:rPr lang="fr-CH" smtClean="0"/>
              <a:t>24.03.2021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E0B5-307F-45DC-BBDD-F2E872B5DD1D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6808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D4D7C-0BEC-4B9D-9D6F-46EF3CAB6F07}" type="datetimeFigureOut">
              <a:rPr lang="fr-CH" smtClean="0"/>
              <a:t>24.03.2021</a:t>
            </a:fld>
            <a:endParaRPr lang="fr-CH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E0B5-307F-45DC-BBDD-F2E872B5DD1D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092696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D4D7C-0BEC-4B9D-9D6F-46EF3CAB6F07}" type="datetimeFigureOut">
              <a:rPr lang="fr-CH" smtClean="0"/>
              <a:t>24.03.2021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E0B5-307F-45DC-BBDD-F2E872B5DD1D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543525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D4D7C-0BEC-4B9D-9D6F-46EF3CAB6F07}" type="datetimeFigureOut">
              <a:rPr lang="fr-CH" smtClean="0"/>
              <a:t>24.03.2021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E0B5-307F-45DC-BBDD-F2E872B5DD1D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523712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D4D7C-0BEC-4B9D-9D6F-46EF3CAB6F07}" type="datetimeFigureOut">
              <a:rPr lang="fr-CH" smtClean="0"/>
              <a:t>24.03.2021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7E0B5-307F-45DC-BBDD-F2E872B5DD1D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81041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H" dirty="0" smtClean="0"/>
              <a:t>Proposition de plan de communication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944982"/>
            <a:ext cx="9144000" cy="1312817"/>
          </a:xfrm>
        </p:spPr>
        <p:txBody>
          <a:bodyPr/>
          <a:lstStyle/>
          <a:p>
            <a:r>
              <a:rPr lang="fr-CH" dirty="0" smtClean="0"/>
              <a:t>24.03.2021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5566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ETAPES</a:t>
            </a:r>
            <a:endParaRPr lang="fr-CH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104" y="1690688"/>
            <a:ext cx="9014848" cy="343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15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Recommandation</a:t>
            </a:r>
            <a:endParaRPr lang="fr-CH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619" y="1870575"/>
            <a:ext cx="9148618" cy="414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0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3352" y="1714940"/>
            <a:ext cx="5309917" cy="316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38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160" y="1223475"/>
            <a:ext cx="3502096" cy="246025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15" y="3849192"/>
            <a:ext cx="3048710" cy="215332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411" y="3849192"/>
            <a:ext cx="2755858" cy="21533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4055" y="3849192"/>
            <a:ext cx="2267201" cy="215332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915" y="635465"/>
            <a:ext cx="4557155" cy="3048264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65748" y="2297077"/>
            <a:ext cx="2007943" cy="138665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9692640" y="4084320"/>
            <a:ext cx="2131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dirty="0" smtClean="0"/>
              <a:t>Stéphanie Apothéloz</a:t>
            </a:r>
          </a:p>
          <a:p>
            <a:r>
              <a:rPr lang="fr-CH" dirty="0" smtClean="0"/>
              <a:t>Carine Bonsack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50672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618" y="526664"/>
            <a:ext cx="8983741" cy="600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96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Stratégie</a:t>
            </a:r>
            <a:endParaRPr lang="fr-CH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90" y="1343722"/>
            <a:ext cx="7413247" cy="248867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760430"/>
            <a:ext cx="4664886" cy="242355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3086" y="3832401"/>
            <a:ext cx="5524979" cy="16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8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Stratégie</a:t>
            </a:r>
            <a:endParaRPr lang="fr-CH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700" y="1483236"/>
            <a:ext cx="8186407" cy="268341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00" y="4297882"/>
            <a:ext cx="4839119" cy="197375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2216" y="4297882"/>
            <a:ext cx="5614867" cy="166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5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Stratégie</a:t>
            </a:r>
            <a:endParaRPr lang="fr-CH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542" y="1399979"/>
            <a:ext cx="8066570" cy="239641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226809"/>
            <a:ext cx="6698560" cy="211854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7536760" y="4053526"/>
            <a:ext cx="427502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b="1" dirty="0">
                <a:latin typeface="Arial" panose="020B0604020202020204" pitchFamily="34" charset="0"/>
                <a:cs typeface="Arial" panose="020B0604020202020204" pitchFamily="34" charset="0"/>
              </a:rPr>
              <a:t>Outils de communication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CH" sz="1400" dirty="0">
                <a:latin typeface="Arial" panose="020B0604020202020204" pitchFamily="34" charset="0"/>
                <a:cs typeface="Arial" panose="020B0604020202020204" pitchFamily="34" charset="0"/>
              </a:rPr>
              <a:t>Rencontres (bilatérale, groupes parlementaires ou assemblées politiques)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CH" sz="1400" dirty="0">
                <a:latin typeface="Arial" panose="020B0604020202020204" pitchFamily="34" charset="0"/>
                <a:cs typeface="Arial" panose="020B0604020202020204" pitchFamily="34" charset="0"/>
              </a:rPr>
              <a:t>Présence sur site (à l’entrée du parlement par exemple)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CH" sz="1400" dirty="0">
                <a:latin typeface="Arial" panose="020B0604020202020204" pitchFamily="34" charset="0"/>
                <a:cs typeface="Arial" panose="020B0604020202020204" pitchFamily="34" charset="0"/>
              </a:rPr>
              <a:t>Courriers / Mails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CH" sz="1400" dirty="0">
                <a:latin typeface="Arial" panose="020B0604020202020204" pitchFamily="34" charset="0"/>
                <a:cs typeface="Arial" panose="020B0604020202020204" pitchFamily="34" charset="0"/>
              </a:rPr>
              <a:t>Communiqués de presse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CH" sz="1400" dirty="0">
                <a:latin typeface="Arial" panose="020B0604020202020204" pitchFamily="34" charset="0"/>
                <a:cs typeface="Arial" panose="020B0604020202020204" pitchFamily="34" charset="0"/>
              </a:rPr>
              <a:t>Pétitions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CH" sz="1400" dirty="0">
                <a:latin typeface="Arial" panose="020B0604020202020204" pitchFamily="34" charset="0"/>
                <a:cs typeface="Arial" panose="020B0604020202020204" pitchFamily="34" charset="0"/>
              </a:rPr>
              <a:t>Initiative (avec des partenaires)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CH" sz="1400" dirty="0">
                <a:latin typeface="Arial" panose="020B0604020202020204" pitchFamily="34" charset="0"/>
                <a:cs typeface="Arial" panose="020B0604020202020204" pitchFamily="34" charset="0"/>
              </a:rPr>
              <a:t>Reprise sur les plateformes digitales (web, Instagram, twitter) </a:t>
            </a:r>
            <a:endParaRPr lang="fr-CH" sz="1400" dirty="0"/>
          </a:p>
        </p:txBody>
      </p:sp>
    </p:spTree>
    <p:extLst>
      <p:ext uri="{BB962C8B-B14F-4D97-AF65-F5344CB8AC3E}">
        <p14:creationId xmlns:p14="http://schemas.microsoft.com/office/powerpoint/2010/main" val="204091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ETAPES</a:t>
            </a:r>
            <a:endParaRPr lang="fr-CH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16" y="1764678"/>
            <a:ext cx="9708819" cy="400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2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ETAPES</a:t>
            </a:r>
            <a:endParaRPr lang="fr-CH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24" y="1690688"/>
            <a:ext cx="8536417" cy="460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29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Office PowerPoint</Application>
  <PresentationFormat>Grand écran</PresentationFormat>
  <Paragraphs>19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Thème Office</vt:lpstr>
      <vt:lpstr>Proposition de plan de communication</vt:lpstr>
      <vt:lpstr>Présentation PowerPoint</vt:lpstr>
      <vt:lpstr>Présentation PowerPoint</vt:lpstr>
      <vt:lpstr>Présentation PowerPoint</vt:lpstr>
      <vt:lpstr>Stratégie</vt:lpstr>
      <vt:lpstr>Stratégie</vt:lpstr>
      <vt:lpstr>Stratégie</vt:lpstr>
      <vt:lpstr>ETAPES</vt:lpstr>
      <vt:lpstr>ETAPES</vt:lpstr>
      <vt:lpstr>ETAPES</vt:lpstr>
      <vt:lpstr>Recommandation</vt:lpstr>
    </vt:vector>
  </TitlesOfParts>
  <Company>CHUV | Centre hospitalier universitaire vaudois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Proposition de plan de communication</dc:title>
  <dc:creator>Conus Philippe</dc:creator>
  <cp:lastModifiedBy>Conus Philippe</cp:lastModifiedBy>
  <cp:revision>6</cp:revision>
  <dcterms:created xsi:type="dcterms:W3CDTF">2021-03-24T15:32:52Z</dcterms:created>
  <dcterms:modified xsi:type="dcterms:W3CDTF">2021-03-24T15:54:59Z</dcterms:modified>
</cp:coreProperties>
</file>