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8" r:id="rId2"/>
    <p:sldId id="256" r:id="rId3"/>
    <p:sldId id="265" r:id="rId4"/>
    <p:sldId id="263" r:id="rId5"/>
    <p:sldId id="266" r:id="rId6"/>
    <p:sldId id="257" r:id="rId7"/>
    <p:sldId id="264" r:id="rId8"/>
    <p:sldId id="258" r:id="rId9"/>
    <p:sldId id="259" r:id="rId10"/>
    <p:sldId id="260" r:id="rId11"/>
    <p:sldId id="261" r:id="rId12"/>
    <p:sldId id="262" r:id="rId13"/>
    <p:sldId id="267" r:id="rId14"/>
    <p:sldId id="269" r:id="rId15"/>
    <p:sldId id="270" r:id="rId16"/>
    <p:sldId id="271" r:id="rId17"/>
    <p:sldId id="273" r:id="rId18"/>
    <p:sldId id="272" r:id="rId19"/>
    <p:sldId id="274" r:id="rId20"/>
    <p:sldId id="275"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55" autoAdjust="0"/>
    <p:restoredTop sz="79461" autoAdjust="0"/>
  </p:normalViewPr>
  <p:slideViewPr>
    <p:cSldViewPr snapToGrid="0">
      <p:cViewPr varScale="1">
        <p:scale>
          <a:sx n="123" d="100"/>
          <a:sy n="123" d="100"/>
        </p:scale>
        <p:origin x="9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F4D2EF-DF09-4FF1-8106-8174730D460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D202949-38A2-4154-AB5B-08E77617093F}">
      <dgm:prSet/>
      <dgm:spPr/>
      <dgm:t>
        <a:bodyPr/>
        <a:lstStyle/>
        <a:p>
          <a:r>
            <a:rPr lang="fr-CH"/>
            <a:t>Permet d’enregistrer les données de santé importantes pour le traitement d’un patient</a:t>
          </a:r>
          <a:endParaRPr lang="en-US"/>
        </a:p>
      </dgm:t>
    </dgm:pt>
    <dgm:pt modelId="{3A248BD3-1F63-4261-86F0-B3D3EC3144AD}" type="parTrans" cxnId="{F642E999-05D9-4CD5-B155-2365AE02A1B8}">
      <dgm:prSet/>
      <dgm:spPr/>
      <dgm:t>
        <a:bodyPr/>
        <a:lstStyle/>
        <a:p>
          <a:endParaRPr lang="en-US"/>
        </a:p>
      </dgm:t>
    </dgm:pt>
    <dgm:pt modelId="{169EF08C-8F51-408E-9972-3CCC1E60B4EB}" type="sibTrans" cxnId="{F642E999-05D9-4CD5-B155-2365AE02A1B8}">
      <dgm:prSet/>
      <dgm:spPr/>
      <dgm:t>
        <a:bodyPr/>
        <a:lstStyle/>
        <a:p>
          <a:endParaRPr lang="en-US"/>
        </a:p>
      </dgm:t>
    </dgm:pt>
    <dgm:pt modelId="{84FBDD39-4D1D-4F01-9229-E42C88A99802}">
      <dgm:prSet/>
      <dgm:spPr/>
      <dgm:t>
        <a:bodyPr/>
        <a:lstStyle/>
        <a:p>
          <a:r>
            <a:rPr lang="fr-CH"/>
            <a:t>Est accessible uniquement aux professionnels de la santé autorisés par le patient</a:t>
          </a:r>
          <a:endParaRPr lang="en-US"/>
        </a:p>
      </dgm:t>
    </dgm:pt>
    <dgm:pt modelId="{9BAA8944-ABCD-4DB5-AF56-ABF47C4FAFB0}" type="parTrans" cxnId="{DC553FFB-0BB2-437B-BF1F-6A3073EA7C6F}">
      <dgm:prSet/>
      <dgm:spPr/>
      <dgm:t>
        <a:bodyPr/>
        <a:lstStyle/>
        <a:p>
          <a:endParaRPr lang="en-US"/>
        </a:p>
      </dgm:t>
    </dgm:pt>
    <dgm:pt modelId="{DDB5927D-0115-46E8-9341-B7433DC4B5C8}" type="sibTrans" cxnId="{DC553FFB-0BB2-437B-BF1F-6A3073EA7C6F}">
      <dgm:prSet/>
      <dgm:spPr/>
      <dgm:t>
        <a:bodyPr/>
        <a:lstStyle/>
        <a:p>
          <a:endParaRPr lang="en-US"/>
        </a:p>
      </dgm:t>
    </dgm:pt>
    <dgm:pt modelId="{11C0B0F4-9AE2-4990-B803-2D8DD48F3BFC}">
      <dgm:prSet/>
      <dgm:spPr/>
      <dgm:t>
        <a:bodyPr/>
        <a:lstStyle/>
        <a:p>
          <a:r>
            <a:rPr lang="fr-CH"/>
            <a:t>Est facultatif</a:t>
          </a:r>
          <a:endParaRPr lang="en-US"/>
        </a:p>
      </dgm:t>
    </dgm:pt>
    <dgm:pt modelId="{18E4F7DE-8951-44F5-9706-9C96C2AADD66}" type="parTrans" cxnId="{87B38794-E25F-4C2D-91FA-E4EAC58A8F48}">
      <dgm:prSet/>
      <dgm:spPr/>
      <dgm:t>
        <a:bodyPr/>
        <a:lstStyle/>
        <a:p>
          <a:endParaRPr lang="en-US"/>
        </a:p>
      </dgm:t>
    </dgm:pt>
    <dgm:pt modelId="{3AB27B7B-9423-4A83-B349-487B96411ED8}" type="sibTrans" cxnId="{87B38794-E25F-4C2D-91FA-E4EAC58A8F48}">
      <dgm:prSet/>
      <dgm:spPr/>
      <dgm:t>
        <a:bodyPr/>
        <a:lstStyle/>
        <a:p>
          <a:endParaRPr lang="en-US"/>
        </a:p>
      </dgm:t>
    </dgm:pt>
    <dgm:pt modelId="{2BBC490A-5106-4848-B707-CA954211DA1E}">
      <dgm:prSet/>
      <dgm:spPr/>
      <dgm:t>
        <a:bodyPr/>
        <a:lstStyle/>
        <a:p>
          <a:r>
            <a:rPr lang="fr-CH"/>
            <a:t>Peut-être complété par le patient avec les données importante pour lui</a:t>
          </a:r>
          <a:endParaRPr lang="en-US"/>
        </a:p>
      </dgm:t>
    </dgm:pt>
    <dgm:pt modelId="{48DB1679-8C33-4D94-B73C-E2B3A11A045F}" type="parTrans" cxnId="{AD230E51-9BA2-44FD-80A8-2392D2AC1E8B}">
      <dgm:prSet/>
      <dgm:spPr/>
      <dgm:t>
        <a:bodyPr/>
        <a:lstStyle/>
        <a:p>
          <a:endParaRPr lang="en-US"/>
        </a:p>
      </dgm:t>
    </dgm:pt>
    <dgm:pt modelId="{D19CF469-E279-4D23-A7EE-FF04A532CAB6}" type="sibTrans" cxnId="{AD230E51-9BA2-44FD-80A8-2392D2AC1E8B}">
      <dgm:prSet/>
      <dgm:spPr/>
      <dgm:t>
        <a:bodyPr/>
        <a:lstStyle/>
        <a:p>
          <a:endParaRPr lang="en-US"/>
        </a:p>
      </dgm:t>
    </dgm:pt>
    <dgm:pt modelId="{C7532BB2-550A-40D8-B598-DDCAE1D1435E}" type="pres">
      <dgm:prSet presAssocID="{36F4D2EF-DF09-4FF1-8106-8174730D4608}" presName="root" presStyleCnt="0">
        <dgm:presLayoutVars>
          <dgm:dir/>
          <dgm:resizeHandles val="exact"/>
        </dgm:presLayoutVars>
      </dgm:prSet>
      <dgm:spPr/>
    </dgm:pt>
    <dgm:pt modelId="{D4819100-3681-4EA5-8434-AA78C8D14BEC}" type="pres">
      <dgm:prSet presAssocID="{3D202949-38A2-4154-AB5B-08E77617093F}" presName="compNode" presStyleCnt="0"/>
      <dgm:spPr/>
    </dgm:pt>
    <dgm:pt modelId="{A719E938-BCC9-4D5E-8AB8-C1CFF8FA0119}" type="pres">
      <dgm:prSet presAssocID="{3D202949-38A2-4154-AB5B-08E77617093F}" presName="bgRect" presStyleLbl="bgShp" presStyleIdx="0" presStyleCnt="4"/>
      <dgm:spPr/>
    </dgm:pt>
    <dgm:pt modelId="{C1F35E19-53A5-49CB-BCD1-FE6B378DE229}" type="pres">
      <dgm:prSet presAssocID="{3D202949-38A2-4154-AB5B-08E77617093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0EDC528E-E5D7-4E80-8664-A923C99E9551}" type="pres">
      <dgm:prSet presAssocID="{3D202949-38A2-4154-AB5B-08E77617093F}" presName="spaceRect" presStyleCnt="0"/>
      <dgm:spPr/>
    </dgm:pt>
    <dgm:pt modelId="{D35921FA-A74C-41F8-8E83-EA448FCC31A9}" type="pres">
      <dgm:prSet presAssocID="{3D202949-38A2-4154-AB5B-08E77617093F}" presName="parTx" presStyleLbl="revTx" presStyleIdx="0" presStyleCnt="4">
        <dgm:presLayoutVars>
          <dgm:chMax val="0"/>
          <dgm:chPref val="0"/>
        </dgm:presLayoutVars>
      </dgm:prSet>
      <dgm:spPr/>
    </dgm:pt>
    <dgm:pt modelId="{F92C20BB-CF71-431D-A145-ED9AA41CFBCD}" type="pres">
      <dgm:prSet presAssocID="{169EF08C-8F51-408E-9972-3CCC1E60B4EB}" presName="sibTrans" presStyleCnt="0"/>
      <dgm:spPr/>
    </dgm:pt>
    <dgm:pt modelId="{20AE4665-E06F-4070-949C-483064AE3CAB}" type="pres">
      <dgm:prSet presAssocID="{84FBDD39-4D1D-4F01-9229-E42C88A99802}" presName="compNode" presStyleCnt="0"/>
      <dgm:spPr/>
    </dgm:pt>
    <dgm:pt modelId="{9EC12C9B-7C4A-42B1-A6C7-DFA52D230469}" type="pres">
      <dgm:prSet presAssocID="{84FBDD39-4D1D-4F01-9229-E42C88A99802}" presName="bgRect" presStyleLbl="bgShp" presStyleIdx="1" presStyleCnt="4"/>
      <dgm:spPr/>
    </dgm:pt>
    <dgm:pt modelId="{ADCD5214-6884-4839-9F95-FD8B276AAD08}" type="pres">
      <dgm:prSet presAssocID="{84FBDD39-4D1D-4F01-9229-E42C88A9980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rst Aid Kit"/>
        </a:ext>
      </dgm:extLst>
    </dgm:pt>
    <dgm:pt modelId="{CCF782E0-17D6-4B55-9E39-B97AAC2564D0}" type="pres">
      <dgm:prSet presAssocID="{84FBDD39-4D1D-4F01-9229-E42C88A99802}" presName="spaceRect" presStyleCnt="0"/>
      <dgm:spPr/>
    </dgm:pt>
    <dgm:pt modelId="{8C6A18E5-656F-41A1-80F0-C6CA346B1D2A}" type="pres">
      <dgm:prSet presAssocID="{84FBDD39-4D1D-4F01-9229-E42C88A99802}" presName="parTx" presStyleLbl="revTx" presStyleIdx="1" presStyleCnt="4">
        <dgm:presLayoutVars>
          <dgm:chMax val="0"/>
          <dgm:chPref val="0"/>
        </dgm:presLayoutVars>
      </dgm:prSet>
      <dgm:spPr/>
    </dgm:pt>
    <dgm:pt modelId="{6BCFA205-0182-41B8-AD6B-88294AEC6686}" type="pres">
      <dgm:prSet presAssocID="{DDB5927D-0115-46E8-9341-B7433DC4B5C8}" presName="sibTrans" presStyleCnt="0"/>
      <dgm:spPr/>
    </dgm:pt>
    <dgm:pt modelId="{FE60A24C-0DA7-406E-9527-6625644CD17D}" type="pres">
      <dgm:prSet presAssocID="{11C0B0F4-9AE2-4990-B803-2D8DD48F3BFC}" presName="compNode" presStyleCnt="0"/>
      <dgm:spPr/>
    </dgm:pt>
    <dgm:pt modelId="{AD9A6391-5A20-430C-8A18-1ABFF6FA1E02}" type="pres">
      <dgm:prSet presAssocID="{11C0B0F4-9AE2-4990-B803-2D8DD48F3BFC}" presName="bgRect" presStyleLbl="bgShp" presStyleIdx="2" presStyleCnt="4"/>
      <dgm:spPr/>
    </dgm:pt>
    <dgm:pt modelId="{6AB4A175-AA92-4929-8294-D64E4F52C2EE}" type="pres">
      <dgm:prSet presAssocID="{11C0B0F4-9AE2-4990-B803-2D8DD48F3BF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mpass"/>
        </a:ext>
      </dgm:extLst>
    </dgm:pt>
    <dgm:pt modelId="{B410B196-79E5-4AA4-A571-8616CEE7AABC}" type="pres">
      <dgm:prSet presAssocID="{11C0B0F4-9AE2-4990-B803-2D8DD48F3BFC}" presName="spaceRect" presStyleCnt="0"/>
      <dgm:spPr/>
    </dgm:pt>
    <dgm:pt modelId="{823B10F2-4722-46F5-872B-B7ACE6CC9B1F}" type="pres">
      <dgm:prSet presAssocID="{11C0B0F4-9AE2-4990-B803-2D8DD48F3BFC}" presName="parTx" presStyleLbl="revTx" presStyleIdx="2" presStyleCnt="4">
        <dgm:presLayoutVars>
          <dgm:chMax val="0"/>
          <dgm:chPref val="0"/>
        </dgm:presLayoutVars>
      </dgm:prSet>
      <dgm:spPr/>
    </dgm:pt>
    <dgm:pt modelId="{929693E8-4D04-4BD9-B1E5-C4D34D057C5E}" type="pres">
      <dgm:prSet presAssocID="{3AB27B7B-9423-4A83-B349-487B96411ED8}" presName="sibTrans" presStyleCnt="0"/>
      <dgm:spPr/>
    </dgm:pt>
    <dgm:pt modelId="{0DC1009C-832A-43D4-B32C-DBB1A3E38412}" type="pres">
      <dgm:prSet presAssocID="{2BBC490A-5106-4848-B707-CA954211DA1E}" presName="compNode" presStyleCnt="0"/>
      <dgm:spPr/>
    </dgm:pt>
    <dgm:pt modelId="{A5210DFD-38BA-474E-8E21-EBA5F20EEB22}" type="pres">
      <dgm:prSet presAssocID="{2BBC490A-5106-4848-B707-CA954211DA1E}" presName="bgRect" presStyleLbl="bgShp" presStyleIdx="3" presStyleCnt="4"/>
      <dgm:spPr/>
    </dgm:pt>
    <dgm:pt modelId="{AD7712CA-2DBA-4CDE-87C3-120D8C83317D}" type="pres">
      <dgm:prSet presAssocID="{2BBC490A-5106-4848-B707-CA954211DA1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keleton"/>
        </a:ext>
      </dgm:extLst>
    </dgm:pt>
    <dgm:pt modelId="{E7EF7595-AC36-40F3-9C25-652219FCDCCA}" type="pres">
      <dgm:prSet presAssocID="{2BBC490A-5106-4848-B707-CA954211DA1E}" presName="spaceRect" presStyleCnt="0"/>
      <dgm:spPr/>
    </dgm:pt>
    <dgm:pt modelId="{292137D4-85A6-4387-97E8-CD8672D25A65}" type="pres">
      <dgm:prSet presAssocID="{2BBC490A-5106-4848-B707-CA954211DA1E}" presName="parTx" presStyleLbl="revTx" presStyleIdx="3" presStyleCnt="4">
        <dgm:presLayoutVars>
          <dgm:chMax val="0"/>
          <dgm:chPref val="0"/>
        </dgm:presLayoutVars>
      </dgm:prSet>
      <dgm:spPr/>
    </dgm:pt>
  </dgm:ptLst>
  <dgm:cxnLst>
    <dgm:cxn modelId="{A700551E-C1A3-4921-B6C5-34C999F312F7}" type="presOf" srcId="{36F4D2EF-DF09-4FF1-8106-8174730D4608}" destId="{C7532BB2-550A-40D8-B598-DDCAE1D1435E}" srcOrd="0" destOrd="0" presId="urn:microsoft.com/office/officeart/2018/2/layout/IconVerticalSolidList"/>
    <dgm:cxn modelId="{AD230E51-9BA2-44FD-80A8-2392D2AC1E8B}" srcId="{36F4D2EF-DF09-4FF1-8106-8174730D4608}" destId="{2BBC490A-5106-4848-B707-CA954211DA1E}" srcOrd="3" destOrd="0" parTransId="{48DB1679-8C33-4D94-B73C-E2B3A11A045F}" sibTransId="{D19CF469-E279-4D23-A7EE-FF04A532CAB6}"/>
    <dgm:cxn modelId="{A497F358-7877-47A7-A47B-5750B7540F52}" type="presOf" srcId="{11C0B0F4-9AE2-4990-B803-2D8DD48F3BFC}" destId="{823B10F2-4722-46F5-872B-B7ACE6CC9B1F}" srcOrd="0" destOrd="0" presId="urn:microsoft.com/office/officeart/2018/2/layout/IconVerticalSolidList"/>
    <dgm:cxn modelId="{6082E05B-95BD-481F-B53B-F7A377F50AF3}" type="presOf" srcId="{84FBDD39-4D1D-4F01-9229-E42C88A99802}" destId="{8C6A18E5-656F-41A1-80F0-C6CA346B1D2A}" srcOrd="0" destOrd="0" presId="urn:microsoft.com/office/officeart/2018/2/layout/IconVerticalSolidList"/>
    <dgm:cxn modelId="{7CF8DF82-E2C1-45B1-87BC-BE48BD054DEB}" type="presOf" srcId="{2BBC490A-5106-4848-B707-CA954211DA1E}" destId="{292137D4-85A6-4387-97E8-CD8672D25A65}" srcOrd="0" destOrd="0" presId="urn:microsoft.com/office/officeart/2018/2/layout/IconVerticalSolidList"/>
    <dgm:cxn modelId="{87B38794-E25F-4C2D-91FA-E4EAC58A8F48}" srcId="{36F4D2EF-DF09-4FF1-8106-8174730D4608}" destId="{11C0B0F4-9AE2-4990-B803-2D8DD48F3BFC}" srcOrd="2" destOrd="0" parTransId="{18E4F7DE-8951-44F5-9706-9C96C2AADD66}" sibTransId="{3AB27B7B-9423-4A83-B349-487B96411ED8}"/>
    <dgm:cxn modelId="{F642E999-05D9-4CD5-B155-2365AE02A1B8}" srcId="{36F4D2EF-DF09-4FF1-8106-8174730D4608}" destId="{3D202949-38A2-4154-AB5B-08E77617093F}" srcOrd="0" destOrd="0" parTransId="{3A248BD3-1F63-4261-86F0-B3D3EC3144AD}" sibTransId="{169EF08C-8F51-408E-9972-3CCC1E60B4EB}"/>
    <dgm:cxn modelId="{BCD1A8E1-9493-4BDD-BDE6-C278B154CCE2}" type="presOf" srcId="{3D202949-38A2-4154-AB5B-08E77617093F}" destId="{D35921FA-A74C-41F8-8E83-EA448FCC31A9}" srcOrd="0" destOrd="0" presId="urn:microsoft.com/office/officeart/2018/2/layout/IconVerticalSolidList"/>
    <dgm:cxn modelId="{DC553FFB-0BB2-437B-BF1F-6A3073EA7C6F}" srcId="{36F4D2EF-DF09-4FF1-8106-8174730D4608}" destId="{84FBDD39-4D1D-4F01-9229-E42C88A99802}" srcOrd="1" destOrd="0" parTransId="{9BAA8944-ABCD-4DB5-AF56-ABF47C4FAFB0}" sibTransId="{DDB5927D-0115-46E8-9341-B7433DC4B5C8}"/>
    <dgm:cxn modelId="{D4A2956D-EDF9-42E3-AECF-5FCB3BE5E5F8}" type="presParOf" srcId="{C7532BB2-550A-40D8-B598-DDCAE1D1435E}" destId="{D4819100-3681-4EA5-8434-AA78C8D14BEC}" srcOrd="0" destOrd="0" presId="urn:microsoft.com/office/officeart/2018/2/layout/IconVerticalSolidList"/>
    <dgm:cxn modelId="{B4A37625-F50C-4691-B222-0AD4551558EA}" type="presParOf" srcId="{D4819100-3681-4EA5-8434-AA78C8D14BEC}" destId="{A719E938-BCC9-4D5E-8AB8-C1CFF8FA0119}" srcOrd="0" destOrd="0" presId="urn:microsoft.com/office/officeart/2018/2/layout/IconVerticalSolidList"/>
    <dgm:cxn modelId="{DB2BE83C-4E51-4E8B-B729-29FFD9A7F9BB}" type="presParOf" srcId="{D4819100-3681-4EA5-8434-AA78C8D14BEC}" destId="{C1F35E19-53A5-49CB-BCD1-FE6B378DE229}" srcOrd="1" destOrd="0" presId="urn:microsoft.com/office/officeart/2018/2/layout/IconVerticalSolidList"/>
    <dgm:cxn modelId="{E9BF8843-29C8-4C17-88CA-F211391AF648}" type="presParOf" srcId="{D4819100-3681-4EA5-8434-AA78C8D14BEC}" destId="{0EDC528E-E5D7-4E80-8664-A923C99E9551}" srcOrd="2" destOrd="0" presId="urn:microsoft.com/office/officeart/2018/2/layout/IconVerticalSolidList"/>
    <dgm:cxn modelId="{99BAE3DD-C965-44B9-ACE5-6CE06EA88C42}" type="presParOf" srcId="{D4819100-3681-4EA5-8434-AA78C8D14BEC}" destId="{D35921FA-A74C-41F8-8E83-EA448FCC31A9}" srcOrd="3" destOrd="0" presId="urn:microsoft.com/office/officeart/2018/2/layout/IconVerticalSolidList"/>
    <dgm:cxn modelId="{5AB995C1-9ED4-4729-8D28-07C0596CE789}" type="presParOf" srcId="{C7532BB2-550A-40D8-B598-DDCAE1D1435E}" destId="{F92C20BB-CF71-431D-A145-ED9AA41CFBCD}" srcOrd="1" destOrd="0" presId="urn:microsoft.com/office/officeart/2018/2/layout/IconVerticalSolidList"/>
    <dgm:cxn modelId="{605C7A75-DDC2-4A18-A761-AE1D0521DEC4}" type="presParOf" srcId="{C7532BB2-550A-40D8-B598-DDCAE1D1435E}" destId="{20AE4665-E06F-4070-949C-483064AE3CAB}" srcOrd="2" destOrd="0" presId="urn:microsoft.com/office/officeart/2018/2/layout/IconVerticalSolidList"/>
    <dgm:cxn modelId="{8DBD244A-14DA-4FD0-847E-A68B246957C5}" type="presParOf" srcId="{20AE4665-E06F-4070-949C-483064AE3CAB}" destId="{9EC12C9B-7C4A-42B1-A6C7-DFA52D230469}" srcOrd="0" destOrd="0" presId="urn:microsoft.com/office/officeart/2018/2/layout/IconVerticalSolidList"/>
    <dgm:cxn modelId="{7226D9E1-AF24-4C33-9755-E9B552939C65}" type="presParOf" srcId="{20AE4665-E06F-4070-949C-483064AE3CAB}" destId="{ADCD5214-6884-4839-9F95-FD8B276AAD08}" srcOrd="1" destOrd="0" presId="urn:microsoft.com/office/officeart/2018/2/layout/IconVerticalSolidList"/>
    <dgm:cxn modelId="{ECDD8DFE-6FF0-410D-9BF5-EB1F47A355F1}" type="presParOf" srcId="{20AE4665-E06F-4070-949C-483064AE3CAB}" destId="{CCF782E0-17D6-4B55-9E39-B97AAC2564D0}" srcOrd="2" destOrd="0" presId="urn:microsoft.com/office/officeart/2018/2/layout/IconVerticalSolidList"/>
    <dgm:cxn modelId="{D763B2ED-F33C-43A6-870F-0747F4C1982F}" type="presParOf" srcId="{20AE4665-E06F-4070-949C-483064AE3CAB}" destId="{8C6A18E5-656F-41A1-80F0-C6CA346B1D2A}" srcOrd="3" destOrd="0" presId="urn:microsoft.com/office/officeart/2018/2/layout/IconVerticalSolidList"/>
    <dgm:cxn modelId="{C25481D7-95FB-4C43-9BBE-9560AFB50D7C}" type="presParOf" srcId="{C7532BB2-550A-40D8-B598-DDCAE1D1435E}" destId="{6BCFA205-0182-41B8-AD6B-88294AEC6686}" srcOrd="3" destOrd="0" presId="urn:microsoft.com/office/officeart/2018/2/layout/IconVerticalSolidList"/>
    <dgm:cxn modelId="{911074C7-82E8-4690-9A0A-3FFF8112E194}" type="presParOf" srcId="{C7532BB2-550A-40D8-B598-DDCAE1D1435E}" destId="{FE60A24C-0DA7-406E-9527-6625644CD17D}" srcOrd="4" destOrd="0" presId="urn:microsoft.com/office/officeart/2018/2/layout/IconVerticalSolidList"/>
    <dgm:cxn modelId="{947C243F-644A-4F37-B618-AC4F376BF302}" type="presParOf" srcId="{FE60A24C-0DA7-406E-9527-6625644CD17D}" destId="{AD9A6391-5A20-430C-8A18-1ABFF6FA1E02}" srcOrd="0" destOrd="0" presId="urn:microsoft.com/office/officeart/2018/2/layout/IconVerticalSolidList"/>
    <dgm:cxn modelId="{B6060E9A-C350-49A0-BA37-6955D735F330}" type="presParOf" srcId="{FE60A24C-0DA7-406E-9527-6625644CD17D}" destId="{6AB4A175-AA92-4929-8294-D64E4F52C2EE}" srcOrd="1" destOrd="0" presId="urn:microsoft.com/office/officeart/2018/2/layout/IconVerticalSolidList"/>
    <dgm:cxn modelId="{562BA214-CBA8-4D40-B138-9F2809C591B9}" type="presParOf" srcId="{FE60A24C-0DA7-406E-9527-6625644CD17D}" destId="{B410B196-79E5-4AA4-A571-8616CEE7AABC}" srcOrd="2" destOrd="0" presId="urn:microsoft.com/office/officeart/2018/2/layout/IconVerticalSolidList"/>
    <dgm:cxn modelId="{5AEDB30A-2C85-41DC-A272-42A60EC5E9B8}" type="presParOf" srcId="{FE60A24C-0DA7-406E-9527-6625644CD17D}" destId="{823B10F2-4722-46F5-872B-B7ACE6CC9B1F}" srcOrd="3" destOrd="0" presId="urn:microsoft.com/office/officeart/2018/2/layout/IconVerticalSolidList"/>
    <dgm:cxn modelId="{B50EF4F2-2801-40A6-96EB-659352661E9D}" type="presParOf" srcId="{C7532BB2-550A-40D8-B598-DDCAE1D1435E}" destId="{929693E8-4D04-4BD9-B1E5-C4D34D057C5E}" srcOrd="5" destOrd="0" presId="urn:microsoft.com/office/officeart/2018/2/layout/IconVerticalSolidList"/>
    <dgm:cxn modelId="{580C058C-6028-4FA2-810F-E2DF39177573}" type="presParOf" srcId="{C7532BB2-550A-40D8-B598-DDCAE1D1435E}" destId="{0DC1009C-832A-43D4-B32C-DBB1A3E38412}" srcOrd="6" destOrd="0" presId="urn:microsoft.com/office/officeart/2018/2/layout/IconVerticalSolidList"/>
    <dgm:cxn modelId="{04F9751C-8EFF-4E63-B219-2E34E9C6037C}" type="presParOf" srcId="{0DC1009C-832A-43D4-B32C-DBB1A3E38412}" destId="{A5210DFD-38BA-474E-8E21-EBA5F20EEB22}" srcOrd="0" destOrd="0" presId="urn:microsoft.com/office/officeart/2018/2/layout/IconVerticalSolidList"/>
    <dgm:cxn modelId="{4DED9391-BC69-436B-B68F-C083ABAEEB8F}" type="presParOf" srcId="{0DC1009C-832A-43D4-B32C-DBB1A3E38412}" destId="{AD7712CA-2DBA-4CDE-87C3-120D8C83317D}" srcOrd="1" destOrd="0" presId="urn:microsoft.com/office/officeart/2018/2/layout/IconVerticalSolidList"/>
    <dgm:cxn modelId="{57BD3EBD-FA6B-45C2-A5E8-A050C0A7DF2B}" type="presParOf" srcId="{0DC1009C-832A-43D4-B32C-DBB1A3E38412}" destId="{E7EF7595-AC36-40F3-9C25-652219FCDCCA}" srcOrd="2" destOrd="0" presId="urn:microsoft.com/office/officeart/2018/2/layout/IconVerticalSolidList"/>
    <dgm:cxn modelId="{0F8B3419-844C-4BE7-A649-38F754E2C58F}" type="presParOf" srcId="{0DC1009C-832A-43D4-B32C-DBB1A3E38412}" destId="{292137D4-85A6-4387-97E8-CD8672D25A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BE18A8-97D5-4ED3-9DAE-6E292778155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F970751-4FA9-4DEA-88C0-D4753F06FD2B}">
      <dgm:prSet/>
      <dgm:spPr/>
      <dgm:t>
        <a:bodyPr/>
        <a:lstStyle/>
        <a:p>
          <a:r>
            <a:rPr lang="fr-CH"/>
            <a:t>Promouvoir la connaissance et les moyens d’action sur sa bonne santé</a:t>
          </a:r>
          <a:endParaRPr lang="en-US"/>
        </a:p>
      </dgm:t>
    </dgm:pt>
    <dgm:pt modelId="{A1F0A81F-A75C-4ED5-9D45-0029C3C594BF}" type="parTrans" cxnId="{1276ED81-7C1C-41D2-B129-AE6AC199A5C2}">
      <dgm:prSet/>
      <dgm:spPr/>
      <dgm:t>
        <a:bodyPr/>
        <a:lstStyle/>
        <a:p>
          <a:endParaRPr lang="en-US"/>
        </a:p>
      </dgm:t>
    </dgm:pt>
    <dgm:pt modelId="{8E35933F-9488-493B-A769-97C176AA7E48}" type="sibTrans" cxnId="{1276ED81-7C1C-41D2-B129-AE6AC199A5C2}">
      <dgm:prSet/>
      <dgm:spPr/>
      <dgm:t>
        <a:bodyPr/>
        <a:lstStyle/>
        <a:p>
          <a:endParaRPr lang="en-US"/>
        </a:p>
      </dgm:t>
    </dgm:pt>
    <dgm:pt modelId="{99599737-E300-480B-A0F4-C2E59836700A}">
      <dgm:prSet/>
      <dgm:spPr/>
      <dgm:t>
        <a:bodyPr/>
        <a:lstStyle/>
        <a:p>
          <a:r>
            <a:rPr lang="fr-CH"/>
            <a:t>Soutenir et s’engager dans la coordination patient-intervenants</a:t>
          </a:r>
          <a:endParaRPr lang="en-US"/>
        </a:p>
      </dgm:t>
    </dgm:pt>
    <dgm:pt modelId="{BC8B6E11-C22D-4D43-8AF2-67B44D5F06F5}" type="parTrans" cxnId="{57D369A6-D2AE-4CC7-BF21-DCF01674477B}">
      <dgm:prSet/>
      <dgm:spPr/>
      <dgm:t>
        <a:bodyPr/>
        <a:lstStyle/>
        <a:p>
          <a:endParaRPr lang="en-US"/>
        </a:p>
      </dgm:t>
    </dgm:pt>
    <dgm:pt modelId="{B2B939FB-7408-4C71-A84F-2D07265C0842}" type="sibTrans" cxnId="{57D369A6-D2AE-4CC7-BF21-DCF01674477B}">
      <dgm:prSet/>
      <dgm:spPr/>
      <dgm:t>
        <a:bodyPr/>
        <a:lstStyle/>
        <a:p>
          <a:endParaRPr lang="en-US"/>
        </a:p>
      </dgm:t>
    </dgm:pt>
    <dgm:pt modelId="{DB9353B9-8321-46BF-8495-B423A6F4AED2}">
      <dgm:prSet/>
      <dgm:spPr/>
      <dgm:t>
        <a:bodyPr/>
        <a:lstStyle/>
        <a:p>
          <a:r>
            <a:rPr lang="fr-CH"/>
            <a:t>Valoriser le temps relationnel et de partenariat</a:t>
          </a:r>
          <a:endParaRPr lang="en-US"/>
        </a:p>
      </dgm:t>
    </dgm:pt>
    <dgm:pt modelId="{2C3C9FC8-6167-4477-A50A-F17172233E4E}" type="parTrans" cxnId="{FF5F7C55-7862-408C-A96E-984BDE90987A}">
      <dgm:prSet/>
      <dgm:spPr/>
      <dgm:t>
        <a:bodyPr/>
        <a:lstStyle/>
        <a:p>
          <a:endParaRPr lang="en-US"/>
        </a:p>
      </dgm:t>
    </dgm:pt>
    <dgm:pt modelId="{8A68E274-0C4E-48D5-9C0B-67CB307DF316}" type="sibTrans" cxnId="{FF5F7C55-7862-408C-A96E-984BDE90987A}">
      <dgm:prSet/>
      <dgm:spPr/>
      <dgm:t>
        <a:bodyPr/>
        <a:lstStyle/>
        <a:p>
          <a:endParaRPr lang="en-US"/>
        </a:p>
      </dgm:t>
    </dgm:pt>
    <dgm:pt modelId="{944DBDCE-78D1-4EF6-B1FF-EA72DEA54E96}" type="pres">
      <dgm:prSet presAssocID="{DDBE18A8-97D5-4ED3-9DAE-6E2927781559}" presName="root" presStyleCnt="0">
        <dgm:presLayoutVars>
          <dgm:dir/>
          <dgm:resizeHandles val="exact"/>
        </dgm:presLayoutVars>
      </dgm:prSet>
      <dgm:spPr/>
    </dgm:pt>
    <dgm:pt modelId="{518ABD7C-A29C-4166-A1E1-A9C4D27230E0}" type="pres">
      <dgm:prSet presAssocID="{EF970751-4FA9-4DEA-88C0-D4753F06FD2B}" presName="compNode" presStyleCnt="0"/>
      <dgm:spPr/>
    </dgm:pt>
    <dgm:pt modelId="{4E0121E0-2E82-4645-A328-CBA41EDA91C8}" type="pres">
      <dgm:prSet presAssocID="{EF970751-4FA9-4DEA-88C0-D4753F06FD2B}" presName="bgRect" presStyleLbl="bgShp" presStyleIdx="0" presStyleCnt="3"/>
      <dgm:spPr/>
    </dgm:pt>
    <dgm:pt modelId="{116B7119-61D9-4D3C-9ED3-D683A01DAE70}" type="pres">
      <dgm:prSet presAssocID="{EF970751-4FA9-4DEA-88C0-D4753F06FD2B}"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mpoule"/>
        </a:ext>
      </dgm:extLst>
    </dgm:pt>
    <dgm:pt modelId="{86F1C949-387F-4DF6-8CA4-10616305079E}" type="pres">
      <dgm:prSet presAssocID="{EF970751-4FA9-4DEA-88C0-D4753F06FD2B}" presName="spaceRect" presStyleCnt="0"/>
      <dgm:spPr/>
    </dgm:pt>
    <dgm:pt modelId="{E556CB08-CB6B-49CC-BEEF-67F7E8C958C7}" type="pres">
      <dgm:prSet presAssocID="{EF970751-4FA9-4DEA-88C0-D4753F06FD2B}" presName="parTx" presStyleLbl="revTx" presStyleIdx="0" presStyleCnt="3">
        <dgm:presLayoutVars>
          <dgm:chMax val="0"/>
          <dgm:chPref val="0"/>
        </dgm:presLayoutVars>
      </dgm:prSet>
      <dgm:spPr/>
    </dgm:pt>
    <dgm:pt modelId="{6C73127D-16DB-4EE7-8ACC-87F92497346A}" type="pres">
      <dgm:prSet presAssocID="{8E35933F-9488-493B-A769-97C176AA7E48}" presName="sibTrans" presStyleCnt="0"/>
      <dgm:spPr/>
    </dgm:pt>
    <dgm:pt modelId="{441DBA47-4A32-4D4A-B2FA-7913C375B9FF}" type="pres">
      <dgm:prSet presAssocID="{99599737-E300-480B-A0F4-C2E59836700A}" presName="compNode" presStyleCnt="0"/>
      <dgm:spPr/>
    </dgm:pt>
    <dgm:pt modelId="{D0CEC3D4-85A7-4344-BCB0-1C76FBF55668}" type="pres">
      <dgm:prSet presAssocID="{99599737-E300-480B-A0F4-C2E59836700A}" presName="bgRect" presStyleLbl="bgShp" presStyleIdx="1" presStyleCnt="3"/>
      <dgm:spPr/>
    </dgm:pt>
    <dgm:pt modelId="{0FCF16BD-0C59-4482-B0D4-826428AB0587}" type="pres">
      <dgm:prSet presAssocID="{99599737-E300-480B-A0F4-C2E59836700A}"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Réussite du groupe"/>
        </a:ext>
      </dgm:extLst>
    </dgm:pt>
    <dgm:pt modelId="{BA7A30A7-9F4C-4F8A-9FB9-2E26EC5CFECC}" type="pres">
      <dgm:prSet presAssocID="{99599737-E300-480B-A0F4-C2E59836700A}" presName="spaceRect" presStyleCnt="0"/>
      <dgm:spPr/>
    </dgm:pt>
    <dgm:pt modelId="{5AA5B04E-BE49-4310-8547-021627DA4DD1}" type="pres">
      <dgm:prSet presAssocID="{99599737-E300-480B-A0F4-C2E59836700A}" presName="parTx" presStyleLbl="revTx" presStyleIdx="1" presStyleCnt="3">
        <dgm:presLayoutVars>
          <dgm:chMax val="0"/>
          <dgm:chPref val="0"/>
        </dgm:presLayoutVars>
      </dgm:prSet>
      <dgm:spPr/>
    </dgm:pt>
    <dgm:pt modelId="{0934D670-41CB-4D84-96A9-15F47CB2880E}" type="pres">
      <dgm:prSet presAssocID="{B2B939FB-7408-4C71-A84F-2D07265C0842}" presName="sibTrans" presStyleCnt="0"/>
      <dgm:spPr/>
    </dgm:pt>
    <dgm:pt modelId="{B9243621-3BF3-4940-93B4-CD12F889DCD6}" type="pres">
      <dgm:prSet presAssocID="{DB9353B9-8321-46BF-8495-B423A6F4AED2}" presName="compNode" presStyleCnt="0"/>
      <dgm:spPr/>
    </dgm:pt>
    <dgm:pt modelId="{E3A9D47C-8E62-49ED-856A-B3194CD61845}" type="pres">
      <dgm:prSet presAssocID="{DB9353B9-8321-46BF-8495-B423A6F4AED2}" presName="bgRect" presStyleLbl="bgShp" presStyleIdx="2" presStyleCnt="3"/>
      <dgm:spPr/>
    </dgm:pt>
    <dgm:pt modelId="{5C624D54-F8C3-4D5D-8A44-35175AE30220}" type="pres">
      <dgm:prSet presAssocID="{DB9353B9-8321-46BF-8495-B423A6F4AED2}"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alle de conseil"/>
        </a:ext>
      </dgm:extLst>
    </dgm:pt>
    <dgm:pt modelId="{4C6E2853-3A56-4142-9EBB-FCF3E8DA2447}" type="pres">
      <dgm:prSet presAssocID="{DB9353B9-8321-46BF-8495-B423A6F4AED2}" presName="spaceRect" presStyleCnt="0"/>
      <dgm:spPr/>
    </dgm:pt>
    <dgm:pt modelId="{4B891FA5-BBC4-45F6-8349-361B79201E56}" type="pres">
      <dgm:prSet presAssocID="{DB9353B9-8321-46BF-8495-B423A6F4AED2}" presName="parTx" presStyleLbl="revTx" presStyleIdx="2" presStyleCnt="3">
        <dgm:presLayoutVars>
          <dgm:chMax val="0"/>
          <dgm:chPref val="0"/>
        </dgm:presLayoutVars>
      </dgm:prSet>
      <dgm:spPr/>
    </dgm:pt>
  </dgm:ptLst>
  <dgm:cxnLst>
    <dgm:cxn modelId="{390DDB1C-3064-4DB2-B530-A5BD00527505}" type="presOf" srcId="{99599737-E300-480B-A0F4-C2E59836700A}" destId="{5AA5B04E-BE49-4310-8547-021627DA4DD1}" srcOrd="0" destOrd="0" presId="urn:microsoft.com/office/officeart/2018/2/layout/IconVerticalSolidList"/>
    <dgm:cxn modelId="{E5F4952E-983F-49E6-B7DB-B55F834E3808}" type="presOf" srcId="{DDBE18A8-97D5-4ED3-9DAE-6E2927781559}" destId="{944DBDCE-78D1-4EF6-B1FF-EA72DEA54E96}" srcOrd="0" destOrd="0" presId="urn:microsoft.com/office/officeart/2018/2/layout/IconVerticalSolidList"/>
    <dgm:cxn modelId="{CAF8F245-08D9-4E7D-B916-71374C79CA19}" type="presOf" srcId="{EF970751-4FA9-4DEA-88C0-D4753F06FD2B}" destId="{E556CB08-CB6B-49CC-BEEF-67F7E8C958C7}" srcOrd="0" destOrd="0" presId="urn:microsoft.com/office/officeart/2018/2/layout/IconVerticalSolidList"/>
    <dgm:cxn modelId="{FF5F7C55-7862-408C-A96E-984BDE90987A}" srcId="{DDBE18A8-97D5-4ED3-9DAE-6E2927781559}" destId="{DB9353B9-8321-46BF-8495-B423A6F4AED2}" srcOrd="2" destOrd="0" parTransId="{2C3C9FC8-6167-4477-A50A-F17172233E4E}" sibTransId="{8A68E274-0C4E-48D5-9C0B-67CB307DF316}"/>
    <dgm:cxn modelId="{1276ED81-7C1C-41D2-B129-AE6AC199A5C2}" srcId="{DDBE18A8-97D5-4ED3-9DAE-6E2927781559}" destId="{EF970751-4FA9-4DEA-88C0-D4753F06FD2B}" srcOrd="0" destOrd="0" parTransId="{A1F0A81F-A75C-4ED5-9D45-0029C3C594BF}" sibTransId="{8E35933F-9488-493B-A769-97C176AA7E48}"/>
    <dgm:cxn modelId="{57D369A6-D2AE-4CC7-BF21-DCF01674477B}" srcId="{DDBE18A8-97D5-4ED3-9DAE-6E2927781559}" destId="{99599737-E300-480B-A0F4-C2E59836700A}" srcOrd="1" destOrd="0" parTransId="{BC8B6E11-C22D-4D43-8AF2-67B44D5F06F5}" sibTransId="{B2B939FB-7408-4C71-A84F-2D07265C0842}"/>
    <dgm:cxn modelId="{1DD967E6-BD7F-48EB-A788-372AE6E3DD6B}" type="presOf" srcId="{DB9353B9-8321-46BF-8495-B423A6F4AED2}" destId="{4B891FA5-BBC4-45F6-8349-361B79201E56}" srcOrd="0" destOrd="0" presId="urn:microsoft.com/office/officeart/2018/2/layout/IconVerticalSolidList"/>
    <dgm:cxn modelId="{834F261F-C90C-4CF8-973A-0A8162CD1089}" type="presParOf" srcId="{944DBDCE-78D1-4EF6-B1FF-EA72DEA54E96}" destId="{518ABD7C-A29C-4166-A1E1-A9C4D27230E0}" srcOrd="0" destOrd="0" presId="urn:microsoft.com/office/officeart/2018/2/layout/IconVerticalSolidList"/>
    <dgm:cxn modelId="{379817F9-2769-495D-9A1A-F296EEFC57BA}" type="presParOf" srcId="{518ABD7C-A29C-4166-A1E1-A9C4D27230E0}" destId="{4E0121E0-2E82-4645-A328-CBA41EDA91C8}" srcOrd="0" destOrd="0" presId="urn:microsoft.com/office/officeart/2018/2/layout/IconVerticalSolidList"/>
    <dgm:cxn modelId="{2BCF41A3-5A58-492E-A0E3-416CFF608B34}" type="presParOf" srcId="{518ABD7C-A29C-4166-A1E1-A9C4D27230E0}" destId="{116B7119-61D9-4D3C-9ED3-D683A01DAE70}" srcOrd="1" destOrd="0" presId="urn:microsoft.com/office/officeart/2018/2/layout/IconVerticalSolidList"/>
    <dgm:cxn modelId="{8ED476E7-CC03-4790-B35C-7BF6221E4B70}" type="presParOf" srcId="{518ABD7C-A29C-4166-A1E1-A9C4D27230E0}" destId="{86F1C949-387F-4DF6-8CA4-10616305079E}" srcOrd="2" destOrd="0" presId="urn:microsoft.com/office/officeart/2018/2/layout/IconVerticalSolidList"/>
    <dgm:cxn modelId="{E3E4030F-C962-4AFF-8205-514E30213B55}" type="presParOf" srcId="{518ABD7C-A29C-4166-A1E1-A9C4D27230E0}" destId="{E556CB08-CB6B-49CC-BEEF-67F7E8C958C7}" srcOrd="3" destOrd="0" presId="urn:microsoft.com/office/officeart/2018/2/layout/IconVerticalSolidList"/>
    <dgm:cxn modelId="{C7124A2C-D06F-4C48-8A2E-3C70984C4D15}" type="presParOf" srcId="{944DBDCE-78D1-4EF6-B1FF-EA72DEA54E96}" destId="{6C73127D-16DB-4EE7-8ACC-87F92497346A}" srcOrd="1" destOrd="0" presId="urn:microsoft.com/office/officeart/2018/2/layout/IconVerticalSolidList"/>
    <dgm:cxn modelId="{39A9DB04-7C94-4317-A727-EC39F1C48AEA}" type="presParOf" srcId="{944DBDCE-78D1-4EF6-B1FF-EA72DEA54E96}" destId="{441DBA47-4A32-4D4A-B2FA-7913C375B9FF}" srcOrd="2" destOrd="0" presId="urn:microsoft.com/office/officeart/2018/2/layout/IconVerticalSolidList"/>
    <dgm:cxn modelId="{DC367FD3-F707-4DAD-8EB0-EC562242E393}" type="presParOf" srcId="{441DBA47-4A32-4D4A-B2FA-7913C375B9FF}" destId="{D0CEC3D4-85A7-4344-BCB0-1C76FBF55668}" srcOrd="0" destOrd="0" presId="urn:microsoft.com/office/officeart/2018/2/layout/IconVerticalSolidList"/>
    <dgm:cxn modelId="{75727E59-964E-4B71-86E9-CCECD7849FB8}" type="presParOf" srcId="{441DBA47-4A32-4D4A-B2FA-7913C375B9FF}" destId="{0FCF16BD-0C59-4482-B0D4-826428AB0587}" srcOrd="1" destOrd="0" presId="urn:microsoft.com/office/officeart/2018/2/layout/IconVerticalSolidList"/>
    <dgm:cxn modelId="{BEE3121D-12D5-4619-B10F-E0C25709362C}" type="presParOf" srcId="{441DBA47-4A32-4D4A-B2FA-7913C375B9FF}" destId="{BA7A30A7-9F4C-4F8A-9FB9-2E26EC5CFECC}" srcOrd="2" destOrd="0" presId="urn:microsoft.com/office/officeart/2018/2/layout/IconVerticalSolidList"/>
    <dgm:cxn modelId="{723B4ADE-7856-4F19-AF69-3A51BC4EABCC}" type="presParOf" srcId="{441DBA47-4A32-4D4A-B2FA-7913C375B9FF}" destId="{5AA5B04E-BE49-4310-8547-021627DA4DD1}" srcOrd="3" destOrd="0" presId="urn:microsoft.com/office/officeart/2018/2/layout/IconVerticalSolidList"/>
    <dgm:cxn modelId="{150ED894-1EA1-45CA-B60F-4B08296F5094}" type="presParOf" srcId="{944DBDCE-78D1-4EF6-B1FF-EA72DEA54E96}" destId="{0934D670-41CB-4D84-96A9-15F47CB2880E}" srcOrd="3" destOrd="0" presId="urn:microsoft.com/office/officeart/2018/2/layout/IconVerticalSolidList"/>
    <dgm:cxn modelId="{D59DA1E2-E65F-4D6B-867D-E533851E9555}" type="presParOf" srcId="{944DBDCE-78D1-4EF6-B1FF-EA72DEA54E96}" destId="{B9243621-3BF3-4940-93B4-CD12F889DCD6}" srcOrd="4" destOrd="0" presId="urn:microsoft.com/office/officeart/2018/2/layout/IconVerticalSolidList"/>
    <dgm:cxn modelId="{FF3A19DA-1753-4BCB-8EFF-5B738F24271E}" type="presParOf" srcId="{B9243621-3BF3-4940-93B4-CD12F889DCD6}" destId="{E3A9D47C-8E62-49ED-856A-B3194CD61845}" srcOrd="0" destOrd="0" presId="urn:microsoft.com/office/officeart/2018/2/layout/IconVerticalSolidList"/>
    <dgm:cxn modelId="{2F1C3362-5D11-40D0-B60A-D87248FFDF5C}" type="presParOf" srcId="{B9243621-3BF3-4940-93B4-CD12F889DCD6}" destId="{5C624D54-F8C3-4D5D-8A44-35175AE30220}" srcOrd="1" destOrd="0" presId="urn:microsoft.com/office/officeart/2018/2/layout/IconVerticalSolidList"/>
    <dgm:cxn modelId="{22D8E498-E165-48C3-B8A5-9DD60DAD5B8F}" type="presParOf" srcId="{B9243621-3BF3-4940-93B4-CD12F889DCD6}" destId="{4C6E2853-3A56-4142-9EBB-FCF3E8DA2447}" srcOrd="2" destOrd="0" presId="urn:microsoft.com/office/officeart/2018/2/layout/IconVerticalSolidList"/>
    <dgm:cxn modelId="{3D411EE6-64E1-4D53-A5EE-D448585C6F41}" type="presParOf" srcId="{B9243621-3BF3-4940-93B4-CD12F889DCD6}" destId="{4B891FA5-BBC4-45F6-8349-361B79201E5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DBE18A8-97D5-4ED3-9DAE-6E292778155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F970751-4FA9-4DEA-88C0-D4753F06FD2B}">
      <dgm:prSet/>
      <dgm:spPr/>
      <dgm:t>
        <a:bodyPr/>
        <a:lstStyle/>
        <a:p>
          <a:r>
            <a:rPr lang="fr-CH"/>
            <a:t>Promouvoir la connaissance et les moyens d’action sur sa bonne santé</a:t>
          </a:r>
          <a:endParaRPr lang="en-US"/>
        </a:p>
      </dgm:t>
    </dgm:pt>
    <dgm:pt modelId="{A1F0A81F-A75C-4ED5-9D45-0029C3C594BF}" type="parTrans" cxnId="{1276ED81-7C1C-41D2-B129-AE6AC199A5C2}">
      <dgm:prSet/>
      <dgm:spPr/>
      <dgm:t>
        <a:bodyPr/>
        <a:lstStyle/>
        <a:p>
          <a:endParaRPr lang="en-US"/>
        </a:p>
      </dgm:t>
    </dgm:pt>
    <dgm:pt modelId="{8E35933F-9488-493B-A769-97C176AA7E48}" type="sibTrans" cxnId="{1276ED81-7C1C-41D2-B129-AE6AC199A5C2}">
      <dgm:prSet/>
      <dgm:spPr/>
      <dgm:t>
        <a:bodyPr/>
        <a:lstStyle/>
        <a:p>
          <a:endParaRPr lang="en-US"/>
        </a:p>
      </dgm:t>
    </dgm:pt>
    <dgm:pt modelId="{99599737-E300-480B-A0F4-C2E59836700A}">
      <dgm:prSet/>
      <dgm:spPr/>
      <dgm:t>
        <a:bodyPr/>
        <a:lstStyle/>
        <a:p>
          <a:r>
            <a:rPr lang="fr-CH"/>
            <a:t>Soutenir et s’engager dans la coordination patient-intervenants</a:t>
          </a:r>
          <a:endParaRPr lang="en-US"/>
        </a:p>
      </dgm:t>
    </dgm:pt>
    <dgm:pt modelId="{BC8B6E11-C22D-4D43-8AF2-67B44D5F06F5}" type="parTrans" cxnId="{57D369A6-D2AE-4CC7-BF21-DCF01674477B}">
      <dgm:prSet/>
      <dgm:spPr/>
      <dgm:t>
        <a:bodyPr/>
        <a:lstStyle/>
        <a:p>
          <a:endParaRPr lang="en-US"/>
        </a:p>
      </dgm:t>
    </dgm:pt>
    <dgm:pt modelId="{B2B939FB-7408-4C71-A84F-2D07265C0842}" type="sibTrans" cxnId="{57D369A6-D2AE-4CC7-BF21-DCF01674477B}">
      <dgm:prSet/>
      <dgm:spPr/>
      <dgm:t>
        <a:bodyPr/>
        <a:lstStyle/>
        <a:p>
          <a:endParaRPr lang="en-US"/>
        </a:p>
      </dgm:t>
    </dgm:pt>
    <dgm:pt modelId="{DB9353B9-8321-46BF-8495-B423A6F4AED2}">
      <dgm:prSet/>
      <dgm:spPr/>
      <dgm:t>
        <a:bodyPr/>
        <a:lstStyle/>
        <a:p>
          <a:r>
            <a:rPr lang="fr-CH"/>
            <a:t>Valoriser le temps relationnel et de partenariat</a:t>
          </a:r>
          <a:endParaRPr lang="en-US"/>
        </a:p>
      </dgm:t>
    </dgm:pt>
    <dgm:pt modelId="{2C3C9FC8-6167-4477-A50A-F17172233E4E}" type="parTrans" cxnId="{FF5F7C55-7862-408C-A96E-984BDE90987A}">
      <dgm:prSet/>
      <dgm:spPr/>
      <dgm:t>
        <a:bodyPr/>
        <a:lstStyle/>
        <a:p>
          <a:endParaRPr lang="en-US"/>
        </a:p>
      </dgm:t>
    </dgm:pt>
    <dgm:pt modelId="{8A68E274-0C4E-48D5-9C0B-67CB307DF316}" type="sibTrans" cxnId="{FF5F7C55-7862-408C-A96E-984BDE90987A}">
      <dgm:prSet/>
      <dgm:spPr/>
      <dgm:t>
        <a:bodyPr/>
        <a:lstStyle/>
        <a:p>
          <a:endParaRPr lang="en-US"/>
        </a:p>
      </dgm:t>
    </dgm:pt>
    <dgm:pt modelId="{944DBDCE-78D1-4EF6-B1FF-EA72DEA54E96}" type="pres">
      <dgm:prSet presAssocID="{DDBE18A8-97D5-4ED3-9DAE-6E2927781559}" presName="root" presStyleCnt="0">
        <dgm:presLayoutVars>
          <dgm:dir/>
          <dgm:resizeHandles val="exact"/>
        </dgm:presLayoutVars>
      </dgm:prSet>
      <dgm:spPr/>
    </dgm:pt>
    <dgm:pt modelId="{518ABD7C-A29C-4166-A1E1-A9C4D27230E0}" type="pres">
      <dgm:prSet presAssocID="{EF970751-4FA9-4DEA-88C0-D4753F06FD2B}" presName="compNode" presStyleCnt="0"/>
      <dgm:spPr/>
    </dgm:pt>
    <dgm:pt modelId="{4E0121E0-2E82-4645-A328-CBA41EDA91C8}" type="pres">
      <dgm:prSet presAssocID="{EF970751-4FA9-4DEA-88C0-D4753F06FD2B}" presName="bgRect" presStyleLbl="bgShp" presStyleIdx="0" presStyleCnt="3"/>
      <dgm:spPr/>
    </dgm:pt>
    <dgm:pt modelId="{116B7119-61D9-4D3C-9ED3-D683A01DAE70}" type="pres">
      <dgm:prSet presAssocID="{EF970751-4FA9-4DEA-88C0-D4753F06FD2B}"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mpoule"/>
        </a:ext>
      </dgm:extLst>
    </dgm:pt>
    <dgm:pt modelId="{86F1C949-387F-4DF6-8CA4-10616305079E}" type="pres">
      <dgm:prSet presAssocID="{EF970751-4FA9-4DEA-88C0-D4753F06FD2B}" presName="spaceRect" presStyleCnt="0"/>
      <dgm:spPr/>
    </dgm:pt>
    <dgm:pt modelId="{E556CB08-CB6B-49CC-BEEF-67F7E8C958C7}" type="pres">
      <dgm:prSet presAssocID="{EF970751-4FA9-4DEA-88C0-D4753F06FD2B}" presName="parTx" presStyleLbl="revTx" presStyleIdx="0" presStyleCnt="3">
        <dgm:presLayoutVars>
          <dgm:chMax val="0"/>
          <dgm:chPref val="0"/>
        </dgm:presLayoutVars>
      </dgm:prSet>
      <dgm:spPr/>
    </dgm:pt>
    <dgm:pt modelId="{6C73127D-16DB-4EE7-8ACC-87F92497346A}" type="pres">
      <dgm:prSet presAssocID="{8E35933F-9488-493B-A769-97C176AA7E48}" presName="sibTrans" presStyleCnt="0"/>
      <dgm:spPr/>
    </dgm:pt>
    <dgm:pt modelId="{441DBA47-4A32-4D4A-B2FA-7913C375B9FF}" type="pres">
      <dgm:prSet presAssocID="{99599737-E300-480B-A0F4-C2E59836700A}" presName="compNode" presStyleCnt="0"/>
      <dgm:spPr/>
    </dgm:pt>
    <dgm:pt modelId="{D0CEC3D4-85A7-4344-BCB0-1C76FBF55668}" type="pres">
      <dgm:prSet presAssocID="{99599737-E300-480B-A0F4-C2E59836700A}" presName="bgRect" presStyleLbl="bgShp" presStyleIdx="1" presStyleCnt="3"/>
      <dgm:spPr/>
    </dgm:pt>
    <dgm:pt modelId="{0FCF16BD-0C59-4482-B0D4-826428AB0587}" type="pres">
      <dgm:prSet presAssocID="{99599737-E300-480B-A0F4-C2E59836700A}"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Réussite du groupe"/>
        </a:ext>
      </dgm:extLst>
    </dgm:pt>
    <dgm:pt modelId="{BA7A30A7-9F4C-4F8A-9FB9-2E26EC5CFECC}" type="pres">
      <dgm:prSet presAssocID="{99599737-E300-480B-A0F4-C2E59836700A}" presName="spaceRect" presStyleCnt="0"/>
      <dgm:spPr/>
    </dgm:pt>
    <dgm:pt modelId="{5AA5B04E-BE49-4310-8547-021627DA4DD1}" type="pres">
      <dgm:prSet presAssocID="{99599737-E300-480B-A0F4-C2E59836700A}" presName="parTx" presStyleLbl="revTx" presStyleIdx="1" presStyleCnt="3">
        <dgm:presLayoutVars>
          <dgm:chMax val="0"/>
          <dgm:chPref val="0"/>
        </dgm:presLayoutVars>
      </dgm:prSet>
      <dgm:spPr/>
    </dgm:pt>
    <dgm:pt modelId="{0934D670-41CB-4D84-96A9-15F47CB2880E}" type="pres">
      <dgm:prSet presAssocID="{B2B939FB-7408-4C71-A84F-2D07265C0842}" presName="sibTrans" presStyleCnt="0"/>
      <dgm:spPr/>
    </dgm:pt>
    <dgm:pt modelId="{B9243621-3BF3-4940-93B4-CD12F889DCD6}" type="pres">
      <dgm:prSet presAssocID="{DB9353B9-8321-46BF-8495-B423A6F4AED2}" presName="compNode" presStyleCnt="0"/>
      <dgm:spPr/>
    </dgm:pt>
    <dgm:pt modelId="{E3A9D47C-8E62-49ED-856A-B3194CD61845}" type="pres">
      <dgm:prSet presAssocID="{DB9353B9-8321-46BF-8495-B423A6F4AED2}" presName="bgRect" presStyleLbl="bgShp" presStyleIdx="2" presStyleCnt="3"/>
      <dgm:spPr/>
    </dgm:pt>
    <dgm:pt modelId="{5C624D54-F8C3-4D5D-8A44-35175AE30220}" type="pres">
      <dgm:prSet presAssocID="{DB9353B9-8321-46BF-8495-B423A6F4AED2}"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alle de conseil"/>
        </a:ext>
      </dgm:extLst>
    </dgm:pt>
    <dgm:pt modelId="{4C6E2853-3A56-4142-9EBB-FCF3E8DA2447}" type="pres">
      <dgm:prSet presAssocID="{DB9353B9-8321-46BF-8495-B423A6F4AED2}" presName="spaceRect" presStyleCnt="0"/>
      <dgm:spPr/>
    </dgm:pt>
    <dgm:pt modelId="{4B891FA5-BBC4-45F6-8349-361B79201E56}" type="pres">
      <dgm:prSet presAssocID="{DB9353B9-8321-46BF-8495-B423A6F4AED2}" presName="parTx" presStyleLbl="revTx" presStyleIdx="2" presStyleCnt="3">
        <dgm:presLayoutVars>
          <dgm:chMax val="0"/>
          <dgm:chPref val="0"/>
        </dgm:presLayoutVars>
      </dgm:prSet>
      <dgm:spPr/>
    </dgm:pt>
  </dgm:ptLst>
  <dgm:cxnLst>
    <dgm:cxn modelId="{390DDB1C-3064-4DB2-B530-A5BD00527505}" type="presOf" srcId="{99599737-E300-480B-A0F4-C2E59836700A}" destId="{5AA5B04E-BE49-4310-8547-021627DA4DD1}" srcOrd="0" destOrd="0" presId="urn:microsoft.com/office/officeart/2018/2/layout/IconVerticalSolidList"/>
    <dgm:cxn modelId="{E5F4952E-983F-49E6-B7DB-B55F834E3808}" type="presOf" srcId="{DDBE18A8-97D5-4ED3-9DAE-6E2927781559}" destId="{944DBDCE-78D1-4EF6-B1FF-EA72DEA54E96}" srcOrd="0" destOrd="0" presId="urn:microsoft.com/office/officeart/2018/2/layout/IconVerticalSolidList"/>
    <dgm:cxn modelId="{CAF8F245-08D9-4E7D-B916-71374C79CA19}" type="presOf" srcId="{EF970751-4FA9-4DEA-88C0-D4753F06FD2B}" destId="{E556CB08-CB6B-49CC-BEEF-67F7E8C958C7}" srcOrd="0" destOrd="0" presId="urn:microsoft.com/office/officeart/2018/2/layout/IconVerticalSolidList"/>
    <dgm:cxn modelId="{FF5F7C55-7862-408C-A96E-984BDE90987A}" srcId="{DDBE18A8-97D5-4ED3-9DAE-6E2927781559}" destId="{DB9353B9-8321-46BF-8495-B423A6F4AED2}" srcOrd="2" destOrd="0" parTransId="{2C3C9FC8-6167-4477-A50A-F17172233E4E}" sibTransId="{8A68E274-0C4E-48D5-9C0B-67CB307DF316}"/>
    <dgm:cxn modelId="{1276ED81-7C1C-41D2-B129-AE6AC199A5C2}" srcId="{DDBE18A8-97D5-4ED3-9DAE-6E2927781559}" destId="{EF970751-4FA9-4DEA-88C0-D4753F06FD2B}" srcOrd="0" destOrd="0" parTransId="{A1F0A81F-A75C-4ED5-9D45-0029C3C594BF}" sibTransId="{8E35933F-9488-493B-A769-97C176AA7E48}"/>
    <dgm:cxn modelId="{57D369A6-D2AE-4CC7-BF21-DCF01674477B}" srcId="{DDBE18A8-97D5-4ED3-9DAE-6E2927781559}" destId="{99599737-E300-480B-A0F4-C2E59836700A}" srcOrd="1" destOrd="0" parTransId="{BC8B6E11-C22D-4D43-8AF2-67B44D5F06F5}" sibTransId="{B2B939FB-7408-4C71-A84F-2D07265C0842}"/>
    <dgm:cxn modelId="{1DD967E6-BD7F-48EB-A788-372AE6E3DD6B}" type="presOf" srcId="{DB9353B9-8321-46BF-8495-B423A6F4AED2}" destId="{4B891FA5-BBC4-45F6-8349-361B79201E56}" srcOrd="0" destOrd="0" presId="urn:microsoft.com/office/officeart/2018/2/layout/IconVerticalSolidList"/>
    <dgm:cxn modelId="{834F261F-C90C-4CF8-973A-0A8162CD1089}" type="presParOf" srcId="{944DBDCE-78D1-4EF6-B1FF-EA72DEA54E96}" destId="{518ABD7C-A29C-4166-A1E1-A9C4D27230E0}" srcOrd="0" destOrd="0" presId="urn:microsoft.com/office/officeart/2018/2/layout/IconVerticalSolidList"/>
    <dgm:cxn modelId="{379817F9-2769-495D-9A1A-F296EEFC57BA}" type="presParOf" srcId="{518ABD7C-A29C-4166-A1E1-A9C4D27230E0}" destId="{4E0121E0-2E82-4645-A328-CBA41EDA91C8}" srcOrd="0" destOrd="0" presId="urn:microsoft.com/office/officeart/2018/2/layout/IconVerticalSolidList"/>
    <dgm:cxn modelId="{2BCF41A3-5A58-492E-A0E3-416CFF608B34}" type="presParOf" srcId="{518ABD7C-A29C-4166-A1E1-A9C4D27230E0}" destId="{116B7119-61D9-4D3C-9ED3-D683A01DAE70}" srcOrd="1" destOrd="0" presId="urn:microsoft.com/office/officeart/2018/2/layout/IconVerticalSolidList"/>
    <dgm:cxn modelId="{8ED476E7-CC03-4790-B35C-7BF6221E4B70}" type="presParOf" srcId="{518ABD7C-A29C-4166-A1E1-A9C4D27230E0}" destId="{86F1C949-387F-4DF6-8CA4-10616305079E}" srcOrd="2" destOrd="0" presId="urn:microsoft.com/office/officeart/2018/2/layout/IconVerticalSolidList"/>
    <dgm:cxn modelId="{E3E4030F-C962-4AFF-8205-514E30213B55}" type="presParOf" srcId="{518ABD7C-A29C-4166-A1E1-A9C4D27230E0}" destId="{E556CB08-CB6B-49CC-BEEF-67F7E8C958C7}" srcOrd="3" destOrd="0" presId="urn:microsoft.com/office/officeart/2018/2/layout/IconVerticalSolidList"/>
    <dgm:cxn modelId="{C7124A2C-D06F-4C48-8A2E-3C70984C4D15}" type="presParOf" srcId="{944DBDCE-78D1-4EF6-B1FF-EA72DEA54E96}" destId="{6C73127D-16DB-4EE7-8ACC-87F92497346A}" srcOrd="1" destOrd="0" presId="urn:microsoft.com/office/officeart/2018/2/layout/IconVerticalSolidList"/>
    <dgm:cxn modelId="{39A9DB04-7C94-4317-A727-EC39F1C48AEA}" type="presParOf" srcId="{944DBDCE-78D1-4EF6-B1FF-EA72DEA54E96}" destId="{441DBA47-4A32-4D4A-B2FA-7913C375B9FF}" srcOrd="2" destOrd="0" presId="urn:microsoft.com/office/officeart/2018/2/layout/IconVerticalSolidList"/>
    <dgm:cxn modelId="{DC367FD3-F707-4DAD-8EB0-EC562242E393}" type="presParOf" srcId="{441DBA47-4A32-4D4A-B2FA-7913C375B9FF}" destId="{D0CEC3D4-85A7-4344-BCB0-1C76FBF55668}" srcOrd="0" destOrd="0" presId="urn:microsoft.com/office/officeart/2018/2/layout/IconVerticalSolidList"/>
    <dgm:cxn modelId="{75727E59-964E-4B71-86E9-CCECD7849FB8}" type="presParOf" srcId="{441DBA47-4A32-4D4A-B2FA-7913C375B9FF}" destId="{0FCF16BD-0C59-4482-B0D4-826428AB0587}" srcOrd="1" destOrd="0" presId="urn:microsoft.com/office/officeart/2018/2/layout/IconVerticalSolidList"/>
    <dgm:cxn modelId="{BEE3121D-12D5-4619-B10F-E0C25709362C}" type="presParOf" srcId="{441DBA47-4A32-4D4A-B2FA-7913C375B9FF}" destId="{BA7A30A7-9F4C-4F8A-9FB9-2E26EC5CFECC}" srcOrd="2" destOrd="0" presId="urn:microsoft.com/office/officeart/2018/2/layout/IconVerticalSolidList"/>
    <dgm:cxn modelId="{723B4ADE-7856-4F19-AF69-3A51BC4EABCC}" type="presParOf" srcId="{441DBA47-4A32-4D4A-B2FA-7913C375B9FF}" destId="{5AA5B04E-BE49-4310-8547-021627DA4DD1}" srcOrd="3" destOrd="0" presId="urn:microsoft.com/office/officeart/2018/2/layout/IconVerticalSolidList"/>
    <dgm:cxn modelId="{150ED894-1EA1-45CA-B60F-4B08296F5094}" type="presParOf" srcId="{944DBDCE-78D1-4EF6-B1FF-EA72DEA54E96}" destId="{0934D670-41CB-4D84-96A9-15F47CB2880E}" srcOrd="3" destOrd="0" presId="urn:microsoft.com/office/officeart/2018/2/layout/IconVerticalSolidList"/>
    <dgm:cxn modelId="{D59DA1E2-E65F-4D6B-867D-E533851E9555}" type="presParOf" srcId="{944DBDCE-78D1-4EF6-B1FF-EA72DEA54E96}" destId="{B9243621-3BF3-4940-93B4-CD12F889DCD6}" srcOrd="4" destOrd="0" presId="urn:microsoft.com/office/officeart/2018/2/layout/IconVerticalSolidList"/>
    <dgm:cxn modelId="{FF3A19DA-1753-4BCB-8EFF-5B738F24271E}" type="presParOf" srcId="{B9243621-3BF3-4940-93B4-CD12F889DCD6}" destId="{E3A9D47C-8E62-49ED-856A-B3194CD61845}" srcOrd="0" destOrd="0" presId="urn:microsoft.com/office/officeart/2018/2/layout/IconVerticalSolidList"/>
    <dgm:cxn modelId="{2F1C3362-5D11-40D0-B60A-D87248FFDF5C}" type="presParOf" srcId="{B9243621-3BF3-4940-93B4-CD12F889DCD6}" destId="{5C624D54-F8C3-4D5D-8A44-35175AE30220}" srcOrd="1" destOrd="0" presId="urn:microsoft.com/office/officeart/2018/2/layout/IconVerticalSolidList"/>
    <dgm:cxn modelId="{22D8E498-E165-48C3-B8A5-9DD60DAD5B8F}" type="presParOf" srcId="{B9243621-3BF3-4940-93B4-CD12F889DCD6}" destId="{4C6E2853-3A56-4142-9EBB-FCF3E8DA2447}" srcOrd="2" destOrd="0" presId="urn:microsoft.com/office/officeart/2018/2/layout/IconVerticalSolidList"/>
    <dgm:cxn modelId="{3D411EE6-64E1-4D53-A5EE-D448585C6F41}" type="presParOf" srcId="{B9243621-3BF3-4940-93B4-CD12F889DCD6}" destId="{4B891FA5-BBC4-45F6-8349-361B79201E5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D7645A-EDE3-48B1-A279-05987886688F}" type="doc">
      <dgm:prSet loTypeId="urn:microsoft.com/office/officeart/2016/7/layout/HexagonTimeline" loCatId="process" qsTypeId="urn:microsoft.com/office/officeart/2005/8/quickstyle/simple1" qsCatId="simple" csTypeId="urn:microsoft.com/office/officeart/2005/8/colors/colorful2" csCatId="colorful" phldr="1"/>
      <dgm:spPr/>
      <dgm:t>
        <a:bodyPr/>
        <a:lstStyle/>
        <a:p>
          <a:endParaRPr lang="en-US"/>
        </a:p>
      </dgm:t>
    </dgm:pt>
    <dgm:pt modelId="{B1AE19BF-B1A0-41DC-BE2E-EB426E13DC95}">
      <dgm:prSet/>
      <dgm:spPr/>
      <dgm:t>
        <a:bodyPr/>
        <a:lstStyle/>
        <a:p>
          <a:r>
            <a:rPr lang="en-US"/>
            <a:t>2020</a:t>
          </a:r>
        </a:p>
      </dgm:t>
    </dgm:pt>
    <dgm:pt modelId="{81C12864-DBC7-46C9-B689-F11D13841710}" type="parTrans" cxnId="{83D99122-D5A4-46D9-AEA0-FFF2844D4ABC}">
      <dgm:prSet/>
      <dgm:spPr/>
      <dgm:t>
        <a:bodyPr/>
        <a:lstStyle/>
        <a:p>
          <a:endParaRPr lang="en-US"/>
        </a:p>
      </dgm:t>
    </dgm:pt>
    <dgm:pt modelId="{15806CD6-45C0-4532-BE1B-DC95797B8C40}" type="sibTrans" cxnId="{83D99122-D5A4-46D9-AEA0-FFF2844D4ABC}">
      <dgm:prSet/>
      <dgm:spPr/>
      <dgm:t>
        <a:bodyPr/>
        <a:lstStyle/>
        <a:p>
          <a:endParaRPr lang="en-US"/>
        </a:p>
      </dgm:t>
    </dgm:pt>
    <dgm:pt modelId="{BAAA3D38-2410-47B2-9FD3-08575F7D0E05}">
      <dgm:prSet/>
      <dgm:spPr/>
      <dgm:t>
        <a:bodyPr/>
        <a:lstStyle/>
        <a:p>
          <a:pPr algn="ctr"/>
          <a:r>
            <a:rPr lang="en-US" dirty="0" err="1"/>
            <a:t>Hôpitaux</a:t>
          </a:r>
          <a:r>
            <a:rPr lang="en-US" dirty="0"/>
            <a:t> de </a:t>
          </a:r>
          <a:r>
            <a:rPr lang="en-US" dirty="0" err="1"/>
            <a:t>soins</a:t>
          </a:r>
          <a:r>
            <a:rPr lang="en-US" dirty="0"/>
            <a:t> </a:t>
          </a:r>
          <a:r>
            <a:rPr lang="en-US" dirty="0" err="1"/>
            <a:t>aigus</a:t>
          </a:r>
          <a:endParaRPr lang="en-US" dirty="0"/>
        </a:p>
      </dgm:t>
    </dgm:pt>
    <dgm:pt modelId="{93A8CDFB-9935-41F3-BB38-104D5DA46C8F}" type="parTrans" cxnId="{6ADF919B-4502-46DE-8980-B5B16924A999}">
      <dgm:prSet/>
      <dgm:spPr/>
      <dgm:t>
        <a:bodyPr/>
        <a:lstStyle/>
        <a:p>
          <a:endParaRPr lang="en-US"/>
        </a:p>
      </dgm:t>
    </dgm:pt>
    <dgm:pt modelId="{CBC02C99-24B3-44D1-B23C-6BC1CED00B60}" type="sibTrans" cxnId="{6ADF919B-4502-46DE-8980-B5B16924A999}">
      <dgm:prSet/>
      <dgm:spPr/>
      <dgm:t>
        <a:bodyPr/>
        <a:lstStyle/>
        <a:p>
          <a:endParaRPr lang="en-US"/>
        </a:p>
      </dgm:t>
    </dgm:pt>
    <dgm:pt modelId="{BBDD6FE6-7DEF-4507-880F-BDA213AA8061}">
      <dgm:prSet/>
      <dgm:spPr/>
      <dgm:t>
        <a:bodyPr/>
        <a:lstStyle/>
        <a:p>
          <a:pPr algn="ctr"/>
          <a:r>
            <a:rPr lang="en-US" dirty="0" err="1"/>
            <a:t>Cliniques</a:t>
          </a:r>
          <a:r>
            <a:rPr lang="en-US" dirty="0"/>
            <a:t> de </a:t>
          </a:r>
          <a:r>
            <a:rPr lang="en-US" dirty="0" err="1"/>
            <a:t>réadaptation</a:t>
          </a:r>
          <a:endParaRPr lang="en-US" dirty="0"/>
        </a:p>
      </dgm:t>
    </dgm:pt>
    <dgm:pt modelId="{BB45FFB7-03AB-48DB-8200-6375BE77487A}" type="parTrans" cxnId="{2A144EC9-F4B0-4C99-BFA0-69A83CE2E4CE}">
      <dgm:prSet/>
      <dgm:spPr/>
      <dgm:t>
        <a:bodyPr/>
        <a:lstStyle/>
        <a:p>
          <a:endParaRPr lang="en-US"/>
        </a:p>
      </dgm:t>
    </dgm:pt>
    <dgm:pt modelId="{679E4671-528A-4AD6-9360-1175D5F4C6D1}" type="sibTrans" cxnId="{2A144EC9-F4B0-4C99-BFA0-69A83CE2E4CE}">
      <dgm:prSet/>
      <dgm:spPr/>
      <dgm:t>
        <a:bodyPr/>
        <a:lstStyle/>
        <a:p>
          <a:endParaRPr lang="en-US"/>
        </a:p>
      </dgm:t>
    </dgm:pt>
    <dgm:pt modelId="{4D060ABF-0B3F-4CA1-91B6-2455C64E9D68}">
      <dgm:prSet/>
      <dgm:spPr/>
      <dgm:t>
        <a:bodyPr/>
        <a:lstStyle/>
        <a:p>
          <a:pPr algn="ctr"/>
          <a:r>
            <a:rPr lang="en-US"/>
            <a:t>Institutions psychiatriques</a:t>
          </a:r>
        </a:p>
      </dgm:t>
    </dgm:pt>
    <dgm:pt modelId="{7E8D8D53-767E-4CCC-9399-24EB7DF869B3}" type="parTrans" cxnId="{1468D3B6-3C36-4D69-8DE5-41BBD55A9669}">
      <dgm:prSet/>
      <dgm:spPr/>
      <dgm:t>
        <a:bodyPr/>
        <a:lstStyle/>
        <a:p>
          <a:endParaRPr lang="en-US"/>
        </a:p>
      </dgm:t>
    </dgm:pt>
    <dgm:pt modelId="{B9A6EAE6-FCAF-4F0A-894E-D145085F0A85}" type="sibTrans" cxnId="{1468D3B6-3C36-4D69-8DE5-41BBD55A9669}">
      <dgm:prSet/>
      <dgm:spPr/>
      <dgm:t>
        <a:bodyPr/>
        <a:lstStyle/>
        <a:p>
          <a:endParaRPr lang="en-US"/>
        </a:p>
      </dgm:t>
    </dgm:pt>
    <dgm:pt modelId="{E0295815-426F-4222-8011-10539107871A}">
      <dgm:prSet/>
      <dgm:spPr/>
      <dgm:t>
        <a:bodyPr/>
        <a:lstStyle/>
        <a:p>
          <a:r>
            <a:rPr lang="en-US"/>
            <a:t>2022</a:t>
          </a:r>
        </a:p>
      </dgm:t>
    </dgm:pt>
    <dgm:pt modelId="{76E41FCB-4F07-4F30-A9E8-F287629AB518}" type="parTrans" cxnId="{69B26195-1784-4D55-AEEE-90310995C5A8}">
      <dgm:prSet/>
      <dgm:spPr/>
      <dgm:t>
        <a:bodyPr/>
        <a:lstStyle/>
        <a:p>
          <a:endParaRPr lang="en-US"/>
        </a:p>
      </dgm:t>
    </dgm:pt>
    <dgm:pt modelId="{24DA02F1-79BD-40BA-9FA3-C928DAB3C093}" type="sibTrans" cxnId="{69B26195-1784-4D55-AEEE-90310995C5A8}">
      <dgm:prSet/>
      <dgm:spPr/>
      <dgm:t>
        <a:bodyPr/>
        <a:lstStyle/>
        <a:p>
          <a:endParaRPr lang="en-US"/>
        </a:p>
      </dgm:t>
    </dgm:pt>
    <dgm:pt modelId="{CE60DAE7-2F58-4823-85A8-7E0E24E554D9}">
      <dgm:prSet/>
      <dgm:spPr/>
      <dgm:t>
        <a:bodyPr/>
        <a:lstStyle/>
        <a:p>
          <a:r>
            <a:rPr lang="en-US"/>
            <a:t>EMS</a:t>
          </a:r>
        </a:p>
      </dgm:t>
    </dgm:pt>
    <dgm:pt modelId="{CE05A8A5-3002-4E61-BA33-695C63AC4473}" type="parTrans" cxnId="{3995BAF3-5734-4E70-A1E4-B03396FF435B}">
      <dgm:prSet/>
      <dgm:spPr/>
      <dgm:t>
        <a:bodyPr/>
        <a:lstStyle/>
        <a:p>
          <a:endParaRPr lang="en-US"/>
        </a:p>
      </dgm:t>
    </dgm:pt>
    <dgm:pt modelId="{FCACA97B-764C-4B2C-A646-84E1C21B1440}" type="sibTrans" cxnId="{3995BAF3-5734-4E70-A1E4-B03396FF435B}">
      <dgm:prSet/>
      <dgm:spPr/>
      <dgm:t>
        <a:bodyPr/>
        <a:lstStyle/>
        <a:p>
          <a:endParaRPr lang="en-US"/>
        </a:p>
      </dgm:t>
    </dgm:pt>
    <dgm:pt modelId="{694BBF64-6213-4E4B-8CAA-8B929578EC93}">
      <dgm:prSet/>
      <dgm:spPr/>
      <dgm:t>
        <a:bodyPr/>
        <a:lstStyle/>
        <a:p>
          <a:r>
            <a:rPr lang="en-US"/>
            <a:t>Maisons de naissances</a:t>
          </a:r>
        </a:p>
      </dgm:t>
    </dgm:pt>
    <dgm:pt modelId="{1AF7E291-290D-4FC2-BB86-53ACAB57CE3C}" type="parTrans" cxnId="{9C27402A-095F-4E2E-A606-EA2514DCA23E}">
      <dgm:prSet/>
      <dgm:spPr/>
      <dgm:t>
        <a:bodyPr/>
        <a:lstStyle/>
        <a:p>
          <a:endParaRPr lang="en-US"/>
        </a:p>
      </dgm:t>
    </dgm:pt>
    <dgm:pt modelId="{1FB57B6D-A572-4C7E-BE30-2C66F089A84A}" type="sibTrans" cxnId="{9C27402A-095F-4E2E-A606-EA2514DCA23E}">
      <dgm:prSet/>
      <dgm:spPr/>
      <dgm:t>
        <a:bodyPr/>
        <a:lstStyle/>
        <a:p>
          <a:endParaRPr lang="en-US"/>
        </a:p>
      </dgm:t>
    </dgm:pt>
    <dgm:pt modelId="{6BC0A422-5261-43A8-968C-6443A505682B}" type="pres">
      <dgm:prSet presAssocID="{F6D7645A-EDE3-48B1-A279-05987886688F}" presName="Name0" presStyleCnt="0">
        <dgm:presLayoutVars>
          <dgm:chMax/>
          <dgm:chPref/>
          <dgm:animLvl val="lvl"/>
        </dgm:presLayoutVars>
      </dgm:prSet>
      <dgm:spPr/>
    </dgm:pt>
    <dgm:pt modelId="{16A7A008-227D-49F1-A50E-8CE4959EB47B}" type="pres">
      <dgm:prSet presAssocID="{B1AE19BF-B1A0-41DC-BE2E-EB426E13DC95}" presName="composite" presStyleCnt="0"/>
      <dgm:spPr/>
    </dgm:pt>
    <dgm:pt modelId="{E2AC2530-6C83-4E5C-9F26-4B2E15B32A28}" type="pres">
      <dgm:prSet presAssocID="{B1AE19BF-B1A0-41DC-BE2E-EB426E13DC95}" presName="Parent1" presStyleLbl="alignNode1" presStyleIdx="0" presStyleCnt="2">
        <dgm:presLayoutVars>
          <dgm:chMax val="1"/>
          <dgm:chPref val="1"/>
          <dgm:bulletEnabled val="1"/>
        </dgm:presLayoutVars>
      </dgm:prSet>
      <dgm:spPr/>
    </dgm:pt>
    <dgm:pt modelId="{5977FE74-8087-48CD-8F0B-4189B24632B4}" type="pres">
      <dgm:prSet presAssocID="{B1AE19BF-B1A0-41DC-BE2E-EB426E13DC95}" presName="Childtext1" presStyleLbl="revTx" presStyleIdx="0" presStyleCnt="2">
        <dgm:presLayoutVars>
          <dgm:chMax val="0"/>
          <dgm:chPref val="0"/>
          <dgm:bulletEnabled/>
        </dgm:presLayoutVars>
      </dgm:prSet>
      <dgm:spPr/>
    </dgm:pt>
    <dgm:pt modelId="{D42CE96C-8271-4390-9CE7-F43A61441879}" type="pres">
      <dgm:prSet presAssocID="{B1AE19BF-B1A0-41DC-BE2E-EB426E13DC95}" presName="ConnectLine" presStyleLbl="sibTrans1D1" presStyleIdx="0" presStyleCnt="2"/>
      <dgm:spPr>
        <a:noFill/>
        <a:ln w="12700" cap="flat" cmpd="sng" algn="ctr">
          <a:solidFill>
            <a:schemeClr val="accent2">
              <a:hueOff val="0"/>
              <a:satOff val="0"/>
              <a:lumOff val="0"/>
              <a:alphaOff val="0"/>
            </a:schemeClr>
          </a:solidFill>
          <a:prstDash val="dash"/>
          <a:miter lim="800000"/>
        </a:ln>
        <a:effectLst/>
      </dgm:spPr>
    </dgm:pt>
    <dgm:pt modelId="{C1270F9C-BA95-4DD2-AA5A-DB5B1FBA67B1}" type="pres">
      <dgm:prSet presAssocID="{B1AE19BF-B1A0-41DC-BE2E-EB426E13DC95}" presName="ConnectLineEnd" presStyleLbl="node1" presStyleIdx="0" presStyleCnt="2"/>
      <dgm:spPr/>
    </dgm:pt>
    <dgm:pt modelId="{AE75AC75-FEE5-4F9B-A84C-D8D2AFB4B00E}" type="pres">
      <dgm:prSet presAssocID="{B1AE19BF-B1A0-41DC-BE2E-EB426E13DC95}" presName="EmptyPane" presStyleCnt="0"/>
      <dgm:spPr/>
    </dgm:pt>
    <dgm:pt modelId="{772340F2-07D6-4C7B-B396-A4C04DED1136}" type="pres">
      <dgm:prSet presAssocID="{15806CD6-45C0-4532-BE1B-DC95797B8C40}" presName="spaceBetweenRectangles" presStyleLbl="fgAcc1" presStyleIdx="0" presStyleCnt="1"/>
      <dgm:spPr/>
    </dgm:pt>
    <dgm:pt modelId="{F84D9E70-5012-4D1A-9506-DAD2ECF05238}" type="pres">
      <dgm:prSet presAssocID="{E0295815-426F-4222-8011-10539107871A}" presName="composite" presStyleCnt="0"/>
      <dgm:spPr/>
    </dgm:pt>
    <dgm:pt modelId="{CE3B8BDB-674E-416E-8467-416F0B828B39}" type="pres">
      <dgm:prSet presAssocID="{E0295815-426F-4222-8011-10539107871A}" presName="Parent1" presStyleLbl="alignNode1" presStyleIdx="1" presStyleCnt="2">
        <dgm:presLayoutVars>
          <dgm:chMax val="1"/>
          <dgm:chPref val="1"/>
          <dgm:bulletEnabled val="1"/>
        </dgm:presLayoutVars>
      </dgm:prSet>
      <dgm:spPr/>
    </dgm:pt>
    <dgm:pt modelId="{FECB2148-8B90-45DC-B614-67EEDBFE2A1D}" type="pres">
      <dgm:prSet presAssocID="{E0295815-426F-4222-8011-10539107871A}" presName="Childtext1" presStyleLbl="revTx" presStyleIdx="1" presStyleCnt="2">
        <dgm:presLayoutVars>
          <dgm:chMax val="0"/>
          <dgm:chPref val="0"/>
          <dgm:bulletEnabled/>
        </dgm:presLayoutVars>
      </dgm:prSet>
      <dgm:spPr/>
    </dgm:pt>
    <dgm:pt modelId="{4E4D9DAC-2252-43B7-9D77-427234D8B70C}" type="pres">
      <dgm:prSet presAssocID="{E0295815-426F-4222-8011-10539107871A}" presName="ConnectLine" presStyleLbl="sibTrans1D1" presStyleIdx="1" presStyleCnt="2"/>
      <dgm:spPr>
        <a:noFill/>
        <a:ln w="12700" cap="flat" cmpd="sng" algn="ctr">
          <a:solidFill>
            <a:schemeClr val="accent2">
              <a:hueOff val="-1455363"/>
              <a:satOff val="-83928"/>
              <a:lumOff val="8628"/>
              <a:alphaOff val="0"/>
            </a:schemeClr>
          </a:solidFill>
          <a:prstDash val="dash"/>
          <a:miter lim="800000"/>
        </a:ln>
        <a:effectLst/>
      </dgm:spPr>
    </dgm:pt>
    <dgm:pt modelId="{76F49E08-290A-4672-8B3B-A2370F299070}" type="pres">
      <dgm:prSet presAssocID="{E0295815-426F-4222-8011-10539107871A}" presName="ConnectLineEnd" presStyleLbl="node1" presStyleIdx="1" presStyleCnt="2"/>
      <dgm:spPr/>
    </dgm:pt>
    <dgm:pt modelId="{99A63429-164C-4995-8E14-5D7510609110}" type="pres">
      <dgm:prSet presAssocID="{E0295815-426F-4222-8011-10539107871A}" presName="EmptyPane" presStyleCnt="0"/>
      <dgm:spPr/>
    </dgm:pt>
  </dgm:ptLst>
  <dgm:cxnLst>
    <dgm:cxn modelId="{847E3914-2163-4FB7-89B6-2568D658DC15}" type="presOf" srcId="{CE60DAE7-2F58-4823-85A8-7E0E24E554D9}" destId="{FECB2148-8B90-45DC-B614-67EEDBFE2A1D}" srcOrd="0" destOrd="0" presId="urn:microsoft.com/office/officeart/2016/7/layout/HexagonTimeline"/>
    <dgm:cxn modelId="{83D99122-D5A4-46D9-AEA0-FFF2844D4ABC}" srcId="{F6D7645A-EDE3-48B1-A279-05987886688F}" destId="{B1AE19BF-B1A0-41DC-BE2E-EB426E13DC95}" srcOrd="0" destOrd="0" parTransId="{81C12864-DBC7-46C9-B689-F11D13841710}" sibTransId="{15806CD6-45C0-4532-BE1B-DC95797B8C40}"/>
    <dgm:cxn modelId="{9C27402A-095F-4E2E-A606-EA2514DCA23E}" srcId="{E0295815-426F-4222-8011-10539107871A}" destId="{694BBF64-6213-4E4B-8CAA-8B929578EC93}" srcOrd="1" destOrd="0" parTransId="{1AF7E291-290D-4FC2-BB86-53ACAB57CE3C}" sibTransId="{1FB57B6D-A572-4C7E-BE30-2C66F089A84A}"/>
    <dgm:cxn modelId="{E7322562-8A2E-4437-ABB3-423F6E8FB6D7}" type="presOf" srcId="{E0295815-426F-4222-8011-10539107871A}" destId="{CE3B8BDB-674E-416E-8467-416F0B828B39}" srcOrd="0" destOrd="0" presId="urn:microsoft.com/office/officeart/2016/7/layout/HexagonTimeline"/>
    <dgm:cxn modelId="{50287789-8E1B-4895-8564-D03CC7870412}" type="presOf" srcId="{B1AE19BF-B1A0-41DC-BE2E-EB426E13DC95}" destId="{E2AC2530-6C83-4E5C-9F26-4B2E15B32A28}" srcOrd="0" destOrd="0" presId="urn:microsoft.com/office/officeart/2016/7/layout/HexagonTimeline"/>
    <dgm:cxn modelId="{D6E1C88E-6BF4-4921-8D06-F1B26B9D866F}" type="presOf" srcId="{BAAA3D38-2410-47B2-9FD3-08575F7D0E05}" destId="{5977FE74-8087-48CD-8F0B-4189B24632B4}" srcOrd="0" destOrd="0" presId="urn:microsoft.com/office/officeart/2016/7/layout/HexagonTimeline"/>
    <dgm:cxn modelId="{69B26195-1784-4D55-AEEE-90310995C5A8}" srcId="{F6D7645A-EDE3-48B1-A279-05987886688F}" destId="{E0295815-426F-4222-8011-10539107871A}" srcOrd="1" destOrd="0" parTransId="{76E41FCB-4F07-4F30-A9E8-F287629AB518}" sibTransId="{24DA02F1-79BD-40BA-9FA3-C928DAB3C093}"/>
    <dgm:cxn modelId="{6ADF919B-4502-46DE-8980-B5B16924A999}" srcId="{B1AE19BF-B1A0-41DC-BE2E-EB426E13DC95}" destId="{BAAA3D38-2410-47B2-9FD3-08575F7D0E05}" srcOrd="0" destOrd="0" parTransId="{93A8CDFB-9935-41F3-BB38-104D5DA46C8F}" sibTransId="{CBC02C99-24B3-44D1-B23C-6BC1CED00B60}"/>
    <dgm:cxn modelId="{25CB029F-0024-4E43-B6F2-67EBD9BA0A40}" type="presOf" srcId="{694BBF64-6213-4E4B-8CAA-8B929578EC93}" destId="{FECB2148-8B90-45DC-B614-67EEDBFE2A1D}" srcOrd="0" destOrd="1" presId="urn:microsoft.com/office/officeart/2016/7/layout/HexagonTimeline"/>
    <dgm:cxn modelId="{1468D3B6-3C36-4D69-8DE5-41BBD55A9669}" srcId="{B1AE19BF-B1A0-41DC-BE2E-EB426E13DC95}" destId="{4D060ABF-0B3F-4CA1-91B6-2455C64E9D68}" srcOrd="2" destOrd="0" parTransId="{7E8D8D53-767E-4CCC-9399-24EB7DF869B3}" sibTransId="{B9A6EAE6-FCAF-4F0A-894E-D145085F0A85}"/>
    <dgm:cxn modelId="{18A7B6BA-860B-4AC3-8BFC-5FA8BC2FC64A}" type="presOf" srcId="{F6D7645A-EDE3-48B1-A279-05987886688F}" destId="{6BC0A422-5261-43A8-968C-6443A505682B}" srcOrd="0" destOrd="0" presId="urn:microsoft.com/office/officeart/2016/7/layout/HexagonTimeline"/>
    <dgm:cxn modelId="{2A144EC9-F4B0-4C99-BFA0-69A83CE2E4CE}" srcId="{B1AE19BF-B1A0-41DC-BE2E-EB426E13DC95}" destId="{BBDD6FE6-7DEF-4507-880F-BDA213AA8061}" srcOrd="1" destOrd="0" parTransId="{BB45FFB7-03AB-48DB-8200-6375BE77487A}" sibTransId="{679E4671-528A-4AD6-9360-1175D5F4C6D1}"/>
    <dgm:cxn modelId="{9D27A7D0-4743-4353-90E9-36177C119323}" type="presOf" srcId="{4D060ABF-0B3F-4CA1-91B6-2455C64E9D68}" destId="{5977FE74-8087-48CD-8F0B-4189B24632B4}" srcOrd="0" destOrd="2" presId="urn:microsoft.com/office/officeart/2016/7/layout/HexagonTimeline"/>
    <dgm:cxn modelId="{CE68B0E6-C3CE-4320-BBB7-F26C9CC29529}" type="presOf" srcId="{BBDD6FE6-7DEF-4507-880F-BDA213AA8061}" destId="{5977FE74-8087-48CD-8F0B-4189B24632B4}" srcOrd="0" destOrd="1" presId="urn:microsoft.com/office/officeart/2016/7/layout/HexagonTimeline"/>
    <dgm:cxn modelId="{3995BAF3-5734-4E70-A1E4-B03396FF435B}" srcId="{E0295815-426F-4222-8011-10539107871A}" destId="{CE60DAE7-2F58-4823-85A8-7E0E24E554D9}" srcOrd="0" destOrd="0" parTransId="{CE05A8A5-3002-4E61-BA33-695C63AC4473}" sibTransId="{FCACA97B-764C-4B2C-A646-84E1C21B1440}"/>
    <dgm:cxn modelId="{71DC891B-8EEB-4B73-A915-411BE79468D2}" type="presParOf" srcId="{6BC0A422-5261-43A8-968C-6443A505682B}" destId="{16A7A008-227D-49F1-A50E-8CE4959EB47B}" srcOrd="0" destOrd="0" presId="urn:microsoft.com/office/officeart/2016/7/layout/HexagonTimeline"/>
    <dgm:cxn modelId="{DD5FDEA4-7330-44C3-83E5-129476A74A57}" type="presParOf" srcId="{16A7A008-227D-49F1-A50E-8CE4959EB47B}" destId="{E2AC2530-6C83-4E5C-9F26-4B2E15B32A28}" srcOrd="0" destOrd="0" presId="urn:microsoft.com/office/officeart/2016/7/layout/HexagonTimeline"/>
    <dgm:cxn modelId="{F82698C4-5F06-4586-9672-537AA814E376}" type="presParOf" srcId="{16A7A008-227D-49F1-A50E-8CE4959EB47B}" destId="{5977FE74-8087-48CD-8F0B-4189B24632B4}" srcOrd="1" destOrd="0" presId="urn:microsoft.com/office/officeart/2016/7/layout/HexagonTimeline"/>
    <dgm:cxn modelId="{5B541552-C8BC-417A-A3B3-EF7F4D93BC94}" type="presParOf" srcId="{16A7A008-227D-49F1-A50E-8CE4959EB47B}" destId="{D42CE96C-8271-4390-9CE7-F43A61441879}" srcOrd="2" destOrd="0" presId="urn:microsoft.com/office/officeart/2016/7/layout/HexagonTimeline"/>
    <dgm:cxn modelId="{9B959C98-9FAF-4BB1-B641-E1CC63A76AD9}" type="presParOf" srcId="{16A7A008-227D-49F1-A50E-8CE4959EB47B}" destId="{C1270F9C-BA95-4DD2-AA5A-DB5B1FBA67B1}" srcOrd="3" destOrd="0" presId="urn:microsoft.com/office/officeart/2016/7/layout/HexagonTimeline"/>
    <dgm:cxn modelId="{5E54D222-234B-4B1A-BA5C-C34C87EB6707}" type="presParOf" srcId="{16A7A008-227D-49F1-A50E-8CE4959EB47B}" destId="{AE75AC75-FEE5-4F9B-A84C-D8D2AFB4B00E}" srcOrd="4" destOrd="0" presId="urn:microsoft.com/office/officeart/2016/7/layout/HexagonTimeline"/>
    <dgm:cxn modelId="{C7782162-074A-4EAD-A711-481D1B3CB87C}" type="presParOf" srcId="{6BC0A422-5261-43A8-968C-6443A505682B}" destId="{772340F2-07D6-4C7B-B396-A4C04DED1136}" srcOrd="1" destOrd="0" presId="urn:microsoft.com/office/officeart/2016/7/layout/HexagonTimeline"/>
    <dgm:cxn modelId="{99A38060-04A7-486D-9EFF-2F264F760561}" type="presParOf" srcId="{6BC0A422-5261-43A8-968C-6443A505682B}" destId="{F84D9E70-5012-4D1A-9506-DAD2ECF05238}" srcOrd="2" destOrd="0" presId="urn:microsoft.com/office/officeart/2016/7/layout/HexagonTimeline"/>
    <dgm:cxn modelId="{964DD04E-72B0-4363-AD72-27EDF72B6215}" type="presParOf" srcId="{F84D9E70-5012-4D1A-9506-DAD2ECF05238}" destId="{CE3B8BDB-674E-416E-8467-416F0B828B39}" srcOrd="0" destOrd="0" presId="urn:microsoft.com/office/officeart/2016/7/layout/HexagonTimeline"/>
    <dgm:cxn modelId="{033CAAF6-43ED-4EAE-A7C6-BBF225E5D220}" type="presParOf" srcId="{F84D9E70-5012-4D1A-9506-DAD2ECF05238}" destId="{FECB2148-8B90-45DC-B614-67EEDBFE2A1D}" srcOrd="1" destOrd="0" presId="urn:microsoft.com/office/officeart/2016/7/layout/HexagonTimeline"/>
    <dgm:cxn modelId="{32940426-993D-4C1B-9C72-4AA61472F1DF}" type="presParOf" srcId="{F84D9E70-5012-4D1A-9506-DAD2ECF05238}" destId="{4E4D9DAC-2252-43B7-9D77-427234D8B70C}" srcOrd="2" destOrd="0" presId="urn:microsoft.com/office/officeart/2016/7/layout/HexagonTimeline"/>
    <dgm:cxn modelId="{3CFEF2EC-F3D2-4B6F-AA6C-32A168CD736E}" type="presParOf" srcId="{F84D9E70-5012-4D1A-9506-DAD2ECF05238}" destId="{76F49E08-290A-4672-8B3B-A2370F299070}" srcOrd="3" destOrd="0" presId="urn:microsoft.com/office/officeart/2016/7/layout/HexagonTimeline"/>
    <dgm:cxn modelId="{90C0B38A-7D4A-429E-BFF4-FF6D09CAA268}" type="presParOf" srcId="{F84D9E70-5012-4D1A-9506-DAD2ECF05238}" destId="{99A63429-164C-4995-8E14-5D7510609110}"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41A472-B81D-43B9-A106-FFB9DC2FC10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4F8B641-7322-41EB-90E1-F74C526A9BA9}">
      <dgm:prSet/>
      <dgm:spPr/>
      <dgm:t>
        <a:bodyPr/>
        <a:lstStyle/>
        <a:p>
          <a:r>
            <a:rPr lang="fr-CH"/>
            <a:t>Accompagner la diffusion du Dossier électronique du patient (DEP)</a:t>
          </a:r>
          <a:endParaRPr lang="en-US"/>
        </a:p>
      </dgm:t>
    </dgm:pt>
    <dgm:pt modelId="{852C88EC-746A-498A-AA76-A9C39E3E3A05}" type="parTrans" cxnId="{B3A21743-37E6-4132-B0DC-51CE389B3A1D}">
      <dgm:prSet/>
      <dgm:spPr/>
      <dgm:t>
        <a:bodyPr/>
        <a:lstStyle/>
        <a:p>
          <a:endParaRPr lang="en-US"/>
        </a:p>
      </dgm:t>
    </dgm:pt>
    <dgm:pt modelId="{E14FD8E9-5025-4C10-8694-CD69E71AB30F}" type="sibTrans" cxnId="{B3A21743-37E6-4132-B0DC-51CE389B3A1D}">
      <dgm:prSet/>
      <dgm:spPr/>
      <dgm:t>
        <a:bodyPr/>
        <a:lstStyle/>
        <a:p>
          <a:endParaRPr lang="en-US"/>
        </a:p>
      </dgm:t>
    </dgm:pt>
    <dgm:pt modelId="{C2DD6E90-4603-4913-B1B6-14C5175A6051}">
      <dgm:prSet/>
      <dgm:spPr/>
      <dgm:t>
        <a:bodyPr/>
        <a:lstStyle/>
        <a:p>
          <a:r>
            <a:rPr lang="fr-CH"/>
            <a:t>2018-2022</a:t>
          </a:r>
          <a:endParaRPr lang="en-US"/>
        </a:p>
      </dgm:t>
    </dgm:pt>
    <dgm:pt modelId="{53D850B5-699F-48A3-B614-62CCFD89A3F5}" type="parTrans" cxnId="{19C15521-A780-40BD-93BA-DBF843FE93F7}">
      <dgm:prSet/>
      <dgm:spPr/>
      <dgm:t>
        <a:bodyPr/>
        <a:lstStyle/>
        <a:p>
          <a:endParaRPr lang="en-US"/>
        </a:p>
      </dgm:t>
    </dgm:pt>
    <dgm:pt modelId="{87D71554-3A18-4477-A5D7-F010DE78D0C7}" type="sibTrans" cxnId="{19C15521-A780-40BD-93BA-DBF843FE93F7}">
      <dgm:prSet/>
      <dgm:spPr/>
      <dgm:t>
        <a:bodyPr/>
        <a:lstStyle/>
        <a:p>
          <a:endParaRPr lang="en-US"/>
        </a:p>
      </dgm:t>
    </dgm:pt>
    <dgm:pt modelId="{F9760175-ACF4-4D4A-B2B1-DDEA014DB489}">
      <dgm:prSet/>
      <dgm:spPr/>
      <dgm:t>
        <a:bodyPr/>
        <a:lstStyle/>
        <a:p>
          <a:r>
            <a:rPr lang="fr-CH"/>
            <a:t>Cible en priorité les personnes (pas les technologies)</a:t>
          </a:r>
          <a:endParaRPr lang="en-US"/>
        </a:p>
      </dgm:t>
    </dgm:pt>
    <dgm:pt modelId="{D50F0DB0-3FE6-4EBE-B330-AC32CC1C3107}" type="parTrans" cxnId="{CE3099CD-E32B-4F07-A6A6-ECD881C27681}">
      <dgm:prSet/>
      <dgm:spPr/>
      <dgm:t>
        <a:bodyPr/>
        <a:lstStyle/>
        <a:p>
          <a:endParaRPr lang="en-US"/>
        </a:p>
      </dgm:t>
    </dgm:pt>
    <dgm:pt modelId="{45296939-75A6-4080-9A6C-1B9D1B6CE983}" type="sibTrans" cxnId="{CE3099CD-E32B-4F07-A6A6-ECD881C27681}">
      <dgm:prSet/>
      <dgm:spPr/>
      <dgm:t>
        <a:bodyPr/>
        <a:lstStyle/>
        <a:p>
          <a:endParaRPr lang="en-US"/>
        </a:p>
      </dgm:t>
    </dgm:pt>
    <dgm:pt modelId="{C0F0703F-C507-4CEB-A75A-DF11ECCF5FD7}" type="pres">
      <dgm:prSet presAssocID="{0941A472-B81D-43B9-A106-FFB9DC2FC102}" presName="root" presStyleCnt="0">
        <dgm:presLayoutVars>
          <dgm:dir/>
          <dgm:resizeHandles val="exact"/>
        </dgm:presLayoutVars>
      </dgm:prSet>
      <dgm:spPr/>
    </dgm:pt>
    <dgm:pt modelId="{BC645CD4-3C79-4AC5-B8E6-1F09D7B14EFE}" type="pres">
      <dgm:prSet presAssocID="{84F8B641-7322-41EB-90E1-F74C526A9BA9}" presName="compNode" presStyleCnt="0"/>
      <dgm:spPr/>
    </dgm:pt>
    <dgm:pt modelId="{4C84D887-8486-4D59-A510-0DD3D8014C5B}" type="pres">
      <dgm:prSet presAssocID="{84F8B641-7322-41EB-90E1-F74C526A9BA9}" presName="bgRect" presStyleLbl="bgShp" presStyleIdx="0" presStyleCnt="3"/>
      <dgm:spPr/>
    </dgm:pt>
    <dgm:pt modelId="{7A0721E8-48CE-4ADB-B9AF-EF90CEEE912B}" type="pres">
      <dgm:prSet presAssocID="{84F8B641-7322-41EB-90E1-F74C526A9BA9}"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rcher à quatre pattes"/>
        </a:ext>
      </dgm:extLst>
    </dgm:pt>
    <dgm:pt modelId="{EAB47A29-3376-4CE4-9B87-9818A4F866CF}" type="pres">
      <dgm:prSet presAssocID="{84F8B641-7322-41EB-90E1-F74C526A9BA9}" presName="spaceRect" presStyleCnt="0"/>
      <dgm:spPr/>
    </dgm:pt>
    <dgm:pt modelId="{454D49EB-AAE8-40E2-9E26-E67E9CBA1C48}" type="pres">
      <dgm:prSet presAssocID="{84F8B641-7322-41EB-90E1-F74C526A9BA9}" presName="parTx" presStyleLbl="revTx" presStyleIdx="0" presStyleCnt="3">
        <dgm:presLayoutVars>
          <dgm:chMax val="0"/>
          <dgm:chPref val="0"/>
        </dgm:presLayoutVars>
      </dgm:prSet>
      <dgm:spPr/>
    </dgm:pt>
    <dgm:pt modelId="{CBD1005D-1F09-4A74-8DBA-8C91F8EBC0BB}" type="pres">
      <dgm:prSet presAssocID="{E14FD8E9-5025-4C10-8694-CD69E71AB30F}" presName="sibTrans" presStyleCnt="0"/>
      <dgm:spPr/>
    </dgm:pt>
    <dgm:pt modelId="{FD05C90A-F373-412D-A61C-9A804362E032}" type="pres">
      <dgm:prSet presAssocID="{C2DD6E90-4603-4913-B1B6-14C5175A6051}" presName="compNode" presStyleCnt="0"/>
      <dgm:spPr/>
    </dgm:pt>
    <dgm:pt modelId="{C0BD6A17-0143-4295-8718-30858AA9FA4E}" type="pres">
      <dgm:prSet presAssocID="{C2DD6E90-4603-4913-B1B6-14C5175A6051}" presName="bgRect" presStyleLbl="bgShp" presStyleIdx="1" presStyleCnt="3"/>
      <dgm:spPr/>
    </dgm:pt>
    <dgm:pt modelId="{4AD44D22-3093-4DB1-9B89-B5A8FB109D49}" type="pres">
      <dgm:prSet presAssocID="{C2DD6E90-4603-4913-B1B6-14C5175A6051}"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Horloge"/>
        </a:ext>
      </dgm:extLst>
    </dgm:pt>
    <dgm:pt modelId="{142F76E4-B552-47BB-A061-9A44618F9549}" type="pres">
      <dgm:prSet presAssocID="{C2DD6E90-4603-4913-B1B6-14C5175A6051}" presName="spaceRect" presStyleCnt="0"/>
      <dgm:spPr/>
    </dgm:pt>
    <dgm:pt modelId="{4D679BD6-A7B4-4441-B1AA-CA7B5C27B7B9}" type="pres">
      <dgm:prSet presAssocID="{C2DD6E90-4603-4913-B1B6-14C5175A6051}" presName="parTx" presStyleLbl="revTx" presStyleIdx="1" presStyleCnt="3">
        <dgm:presLayoutVars>
          <dgm:chMax val="0"/>
          <dgm:chPref val="0"/>
        </dgm:presLayoutVars>
      </dgm:prSet>
      <dgm:spPr/>
    </dgm:pt>
    <dgm:pt modelId="{7F74747E-10D3-4AC9-81F0-9912802B7211}" type="pres">
      <dgm:prSet presAssocID="{87D71554-3A18-4477-A5D7-F010DE78D0C7}" presName="sibTrans" presStyleCnt="0"/>
      <dgm:spPr/>
    </dgm:pt>
    <dgm:pt modelId="{6CD6756D-CC4A-4EF0-8553-400B8FD4A24E}" type="pres">
      <dgm:prSet presAssocID="{F9760175-ACF4-4D4A-B2B1-DDEA014DB489}" presName="compNode" presStyleCnt="0"/>
      <dgm:spPr/>
    </dgm:pt>
    <dgm:pt modelId="{BA47D07A-5DDC-4317-997F-F220955D538B}" type="pres">
      <dgm:prSet presAssocID="{F9760175-ACF4-4D4A-B2B1-DDEA014DB489}" presName="bgRect" presStyleLbl="bgShp" presStyleIdx="2" presStyleCnt="3"/>
      <dgm:spPr/>
    </dgm:pt>
    <dgm:pt modelId="{55CF6EB9-4F6C-46D4-8526-658BF8447AEE}" type="pres">
      <dgm:prSet presAssocID="{F9760175-ACF4-4D4A-B2B1-DDEA014DB489}"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ille"/>
        </a:ext>
      </dgm:extLst>
    </dgm:pt>
    <dgm:pt modelId="{A9A579FD-0AB0-492F-AC3A-FB6B89FD1550}" type="pres">
      <dgm:prSet presAssocID="{F9760175-ACF4-4D4A-B2B1-DDEA014DB489}" presName="spaceRect" presStyleCnt="0"/>
      <dgm:spPr/>
    </dgm:pt>
    <dgm:pt modelId="{BD3B6D97-33E9-40B4-9449-9266D708AA8A}" type="pres">
      <dgm:prSet presAssocID="{F9760175-ACF4-4D4A-B2B1-DDEA014DB489}" presName="parTx" presStyleLbl="revTx" presStyleIdx="2" presStyleCnt="3">
        <dgm:presLayoutVars>
          <dgm:chMax val="0"/>
          <dgm:chPref val="0"/>
        </dgm:presLayoutVars>
      </dgm:prSet>
      <dgm:spPr/>
    </dgm:pt>
  </dgm:ptLst>
  <dgm:cxnLst>
    <dgm:cxn modelId="{19C15521-A780-40BD-93BA-DBF843FE93F7}" srcId="{0941A472-B81D-43B9-A106-FFB9DC2FC102}" destId="{C2DD6E90-4603-4913-B1B6-14C5175A6051}" srcOrd="1" destOrd="0" parTransId="{53D850B5-699F-48A3-B614-62CCFD89A3F5}" sibTransId="{87D71554-3A18-4477-A5D7-F010DE78D0C7}"/>
    <dgm:cxn modelId="{B3A21743-37E6-4132-B0DC-51CE389B3A1D}" srcId="{0941A472-B81D-43B9-A106-FFB9DC2FC102}" destId="{84F8B641-7322-41EB-90E1-F74C526A9BA9}" srcOrd="0" destOrd="0" parTransId="{852C88EC-746A-498A-AA76-A9C39E3E3A05}" sibTransId="{E14FD8E9-5025-4C10-8694-CD69E71AB30F}"/>
    <dgm:cxn modelId="{74D5335B-662E-4864-AB06-47FEE8751176}" type="presOf" srcId="{84F8B641-7322-41EB-90E1-F74C526A9BA9}" destId="{454D49EB-AAE8-40E2-9E26-E67E9CBA1C48}" srcOrd="0" destOrd="0" presId="urn:microsoft.com/office/officeart/2018/2/layout/IconVerticalSolidList"/>
    <dgm:cxn modelId="{E573067D-40F1-4B26-BE0E-46F6BD1AE485}" type="presOf" srcId="{F9760175-ACF4-4D4A-B2B1-DDEA014DB489}" destId="{BD3B6D97-33E9-40B4-9449-9266D708AA8A}" srcOrd="0" destOrd="0" presId="urn:microsoft.com/office/officeart/2018/2/layout/IconVerticalSolidList"/>
    <dgm:cxn modelId="{96DED880-B541-4178-B879-085CE862C280}" type="presOf" srcId="{C2DD6E90-4603-4913-B1B6-14C5175A6051}" destId="{4D679BD6-A7B4-4441-B1AA-CA7B5C27B7B9}" srcOrd="0" destOrd="0" presId="urn:microsoft.com/office/officeart/2018/2/layout/IconVerticalSolidList"/>
    <dgm:cxn modelId="{CE3099CD-E32B-4F07-A6A6-ECD881C27681}" srcId="{0941A472-B81D-43B9-A106-FFB9DC2FC102}" destId="{F9760175-ACF4-4D4A-B2B1-DDEA014DB489}" srcOrd="2" destOrd="0" parTransId="{D50F0DB0-3FE6-4EBE-B330-AC32CC1C3107}" sibTransId="{45296939-75A6-4080-9A6C-1B9D1B6CE983}"/>
    <dgm:cxn modelId="{9139CDE2-F331-4553-B7C4-311AC5C28E86}" type="presOf" srcId="{0941A472-B81D-43B9-A106-FFB9DC2FC102}" destId="{C0F0703F-C507-4CEB-A75A-DF11ECCF5FD7}" srcOrd="0" destOrd="0" presId="urn:microsoft.com/office/officeart/2018/2/layout/IconVerticalSolidList"/>
    <dgm:cxn modelId="{44176803-9076-4FDE-8497-59102752FF13}" type="presParOf" srcId="{C0F0703F-C507-4CEB-A75A-DF11ECCF5FD7}" destId="{BC645CD4-3C79-4AC5-B8E6-1F09D7B14EFE}" srcOrd="0" destOrd="0" presId="urn:microsoft.com/office/officeart/2018/2/layout/IconVerticalSolidList"/>
    <dgm:cxn modelId="{B8FC840F-3433-44BB-83BE-6F2ABB37F0A5}" type="presParOf" srcId="{BC645CD4-3C79-4AC5-B8E6-1F09D7B14EFE}" destId="{4C84D887-8486-4D59-A510-0DD3D8014C5B}" srcOrd="0" destOrd="0" presId="urn:microsoft.com/office/officeart/2018/2/layout/IconVerticalSolidList"/>
    <dgm:cxn modelId="{453885C6-69BF-4F9E-B32B-474E4136AB03}" type="presParOf" srcId="{BC645CD4-3C79-4AC5-B8E6-1F09D7B14EFE}" destId="{7A0721E8-48CE-4ADB-B9AF-EF90CEEE912B}" srcOrd="1" destOrd="0" presId="urn:microsoft.com/office/officeart/2018/2/layout/IconVerticalSolidList"/>
    <dgm:cxn modelId="{91A0DC94-CBEF-40B6-9532-A5474F19B90B}" type="presParOf" srcId="{BC645CD4-3C79-4AC5-B8E6-1F09D7B14EFE}" destId="{EAB47A29-3376-4CE4-9B87-9818A4F866CF}" srcOrd="2" destOrd="0" presId="urn:microsoft.com/office/officeart/2018/2/layout/IconVerticalSolidList"/>
    <dgm:cxn modelId="{79CE4BDB-5487-4673-B93E-F754CA5DB1F0}" type="presParOf" srcId="{BC645CD4-3C79-4AC5-B8E6-1F09D7B14EFE}" destId="{454D49EB-AAE8-40E2-9E26-E67E9CBA1C48}" srcOrd="3" destOrd="0" presId="urn:microsoft.com/office/officeart/2018/2/layout/IconVerticalSolidList"/>
    <dgm:cxn modelId="{2BB1DFB1-FA84-4462-9A06-0C2D2AAFE250}" type="presParOf" srcId="{C0F0703F-C507-4CEB-A75A-DF11ECCF5FD7}" destId="{CBD1005D-1F09-4A74-8DBA-8C91F8EBC0BB}" srcOrd="1" destOrd="0" presId="urn:microsoft.com/office/officeart/2018/2/layout/IconVerticalSolidList"/>
    <dgm:cxn modelId="{061679A2-ED15-418B-8237-BB008D03111B}" type="presParOf" srcId="{C0F0703F-C507-4CEB-A75A-DF11ECCF5FD7}" destId="{FD05C90A-F373-412D-A61C-9A804362E032}" srcOrd="2" destOrd="0" presId="urn:microsoft.com/office/officeart/2018/2/layout/IconVerticalSolidList"/>
    <dgm:cxn modelId="{ADA40435-AE79-48C9-9290-5ACDBC8E1A93}" type="presParOf" srcId="{FD05C90A-F373-412D-A61C-9A804362E032}" destId="{C0BD6A17-0143-4295-8718-30858AA9FA4E}" srcOrd="0" destOrd="0" presId="urn:microsoft.com/office/officeart/2018/2/layout/IconVerticalSolidList"/>
    <dgm:cxn modelId="{A9033611-7FAE-4542-8374-E1F852A406E2}" type="presParOf" srcId="{FD05C90A-F373-412D-A61C-9A804362E032}" destId="{4AD44D22-3093-4DB1-9B89-B5A8FB109D49}" srcOrd="1" destOrd="0" presId="urn:microsoft.com/office/officeart/2018/2/layout/IconVerticalSolidList"/>
    <dgm:cxn modelId="{11174AA1-F8B4-4E3E-8BBF-15D4B187DC97}" type="presParOf" srcId="{FD05C90A-F373-412D-A61C-9A804362E032}" destId="{142F76E4-B552-47BB-A061-9A44618F9549}" srcOrd="2" destOrd="0" presId="urn:microsoft.com/office/officeart/2018/2/layout/IconVerticalSolidList"/>
    <dgm:cxn modelId="{7D9A6C87-9E47-4890-A0EB-8EF0575405AD}" type="presParOf" srcId="{FD05C90A-F373-412D-A61C-9A804362E032}" destId="{4D679BD6-A7B4-4441-B1AA-CA7B5C27B7B9}" srcOrd="3" destOrd="0" presId="urn:microsoft.com/office/officeart/2018/2/layout/IconVerticalSolidList"/>
    <dgm:cxn modelId="{DC4D0DAA-38AF-4A05-A718-9CD86A246261}" type="presParOf" srcId="{C0F0703F-C507-4CEB-A75A-DF11ECCF5FD7}" destId="{7F74747E-10D3-4AC9-81F0-9912802B7211}" srcOrd="3" destOrd="0" presId="urn:microsoft.com/office/officeart/2018/2/layout/IconVerticalSolidList"/>
    <dgm:cxn modelId="{960DFE08-B7F9-4DF9-9E2E-353AF40439F3}" type="presParOf" srcId="{C0F0703F-C507-4CEB-A75A-DF11ECCF5FD7}" destId="{6CD6756D-CC4A-4EF0-8553-400B8FD4A24E}" srcOrd="4" destOrd="0" presId="urn:microsoft.com/office/officeart/2018/2/layout/IconVerticalSolidList"/>
    <dgm:cxn modelId="{D0381393-2BF8-4DCD-AEA1-9A5A9ED461A1}" type="presParOf" srcId="{6CD6756D-CC4A-4EF0-8553-400B8FD4A24E}" destId="{BA47D07A-5DDC-4317-997F-F220955D538B}" srcOrd="0" destOrd="0" presId="urn:microsoft.com/office/officeart/2018/2/layout/IconVerticalSolidList"/>
    <dgm:cxn modelId="{6D764EC0-66C3-410C-B3D3-30A265D5B5E9}" type="presParOf" srcId="{6CD6756D-CC4A-4EF0-8553-400B8FD4A24E}" destId="{55CF6EB9-4F6C-46D4-8526-658BF8447AEE}" srcOrd="1" destOrd="0" presId="urn:microsoft.com/office/officeart/2018/2/layout/IconVerticalSolidList"/>
    <dgm:cxn modelId="{F26F887C-5133-4FE0-8A8E-4C9219B178B4}" type="presParOf" srcId="{6CD6756D-CC4A-4EF0-8553-400B8FD4A24E}" destId="{A9A579FD-0AB0-492F-AC3A-FB6B89FD1550}" srcOrd="2" destOrd="0" presId="urn:microsoft.com/office/officeart/2018/2/layout/IconVerticalSolidList"/>
    <dgm:cxn modelId="{9074C2C9-899B-47B8-84DD-9DC8A3904EA0}" type="presParOf" srcId="{6CD6756D-CC4A-4EF0-8553-400B8FD4A24E}" destId="{BD3B6D97-33E9-40B4-9449-9266D708AA8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5377F6-47DE-4FEF-B83D-8D97009BC516}"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74E0922-9A90-47B0-A4EF-98FADF727963}">
      <dgm:prSet/>
      <dgm:spPr/>
      <dgm:t>
        <a:bodyPr/>
        <a:lstStyle/>
        <a:p>
          <a:pPr>
            <a:defRPr b="1"/>
          </a:pPr>
          <a:r>
            <a:rPr lang="fr-CH" dirty="0" err="1"/>
            <a:t>eHealth</a:t>
          </a:r>
          <a:endParaRPr lang="en-US" dirty="0"/>
        </a:p>
      </dgm:t>
    </dgm:pt>
    <dgm:pt modelId="{B7467B82-DFDF-4C7C-9643-10759157FC28}" type="parTrans" cxnId="{9C3210A9-C1E5-4C87-A8C4-C28E5868633B}">
      <dgm:prSet/>
      <dgm:spPr/>
      <dgm:t>
        <a:bodyPr/>
        <a:lstStyle/>
        <a:p>
          <a:endParaRPr lang="en-US"/>
        </a:p>
      </dgm:t>
    </dgm:pt>
    <dgm:pt modelId="{99B9B473-82CC-42F3-B480-C32FD7C14AC8}" type="sibTrans" cxnId="{9C3210A9-C1E5-4C87-A8C4-C28E5868633B}">
      <dgm:prSet/>
      <dgm:spPr/>
      <dgm:t>
        <a:bodyPr/>
        <a:lstStyle/>
        <a:p>
          <a:endParaRPr lang="en-US"/>
        </a:p>
      </dgm:t>
    </dgm:pt>
    <dgm:pt modelId="{6CD55F8C-B295-4BE6-B27A-1C550AFD26D3}">
      <dgm:prSet/>
      <dgm:spPr/>
      <dgm:t>
        <a:bodyPr/>
        <a:lstStyle/>
        <a:p>
          <a:r>
            <a:rPr lang="fr-CH"/>
            <a:t>mHealth</a:t>
          </a:r>
          <a:endParaRPr lang="en-US"/>
        </a:p>
      </dgm:t>
    </dgm:pt>
    <dgm:pt modelId="{A3BDFF07-C071-40C2-8CBF-C41A6F4DC0E1}" type="parTrans" cxnId="{29585511-03ED-4C84-9CC7-620DF75ED1DF}">
      <dgm:prSet/>
      <dgm:spPr/>
      <dgm:t>
        <a:bodyPr/>
        <a:lstStyle/>
        <a:p>
          <a:endParaRPr lang="en-US"/>
        </a:p>
      </dgm:t>
    </dgm:pt>
    <dgm:pt modelId="{0C41D3C0-9601-4AD2-AA5F-F0223D02A7F6}" type="sibTrans" cxnId="{29585511-03ED-4C84-9CC7-620DF75ED1DF}">
      <dgm:prSet/>
      <dgm:spPr/>
      <dgm:t>
        <a:bodyPr/>
        <a:lstStyle/>
        <a:p>
          <a:endParaRPr lang="en-US"/>
        </a:p>
      </dgm:t>
    </dgm:pt>
    <dgm:pt modelId="{E13B78A3-7B73-40C4-993E-3F3A71291599}">
      <dgm:prSet/>
      <dgm:spPr/>
      <dgm:t>
        <a:bodyPr/>
        <a:lstStyle/>
        <a:p>
          <a:r>
            <a:rPr lang="fr-CH"/>
            <a:t>Format d’échange</a:t>
          </a:r>
          <a:endParaRPr lang="en-US"/>
        </a:p>
      </dgm:t>
    </dgm:pt>
    <dgm:pt modelId="{ACD4D87E-91C0-41FA-9DF3-3F08A05471D0}" type="parTrans" cxnId="{A7E79B6B-70F1-408A-A0F3-E27C6A5A968D}">
      <dgm:prSet/>
      <dgm:spPr/>
      <dgm:t>
        <a:bodyPr/>
        <a:lstStyle/>
        <a:p>
          <a:endParaRPr lang="en-US"/>
        </a:p>
      </dgm:t>
    </dgm:pt>
    <dgm:pt modelId="{76CD22B1-8DBB-4285-B29A-B610E73215E2}" type="sibTrans" cxnId="{A7E79B6B-70F1-408A-A0F3-E27C6A5A968D}">
      <dgm:prSet/>
      <dgm:spPr/>
      <dgm:t>
        <a:bodyPr/>
        <a:lstStyle/>
        <a:p>
          <a:endParaRPr lang="en-US"/>
        </a:p>
      </dgm:t>
    </dgm:pt>
    <dgm:pt modelId="{0BF7FFD7-DB24-428C-B425-EC5899A8374D}">
      <dgm:prSet/>
      <dgm:spPr/>
      <dgm:t>
        <a:bodyPr/>
        <a:lstStyle/>
        <a:p>
          <a:r>
            <a:rPr lang="fr-CH"/>
            <a:t>Formation + habilitation</a:t>
          </a:r>
          <a:endParaRPr lang="en-US"/>
        </a:p>
      </dgm:t>
    </dgm:pt>
    <dgm:pt modelId="{013ADEBF-C7A2-4A4C-B400-0BC55E9C7463}" type="parTrans" cxnId="{85855116-7C81-4E48-9484-52FACEED4270}">
      <dgm:prSet/>
      <dgm:spPr/>
      <dgm:t>
        <a:bodyPr/>
        <a:lstStyle/>
        <a:p>
          <a:endParaRPr lang="en-US"/>
        </a:p>
      </dgm:t>
    </dgm:pt>
    <dgm:pt modelId="{4F110754-5D0A-4BAA-8B9F-B0061B338FE7}" type="sibTrans" cxnId="{85855116-7C81-4E48-9484-52FACEED4270}">
      <dgm:prSet/>
      <dgm:spPr/>
      <dgm:t>
        <a:bodyPr/>
        <a:lstStyle/>
        <a:p>
          <a:endParaRPr lang="en-US"/>
        </a:p>
      </dgm:t>
    </dgm:pt>
    <dgm:pt modelId="{AF2C98DE-25B1-441E-B232-E19D89FC7E20}">
      <dgm:prSet/>
      <dgm:spPr/>
      <dgm:t>
        <a:bodyPr/>
        <a:lstStyle/>
        <a:p>
          <a:pPr>
            <a:defRPr b="1"/>
          </a:pPr>
          <a:r>
            <a:rPr lang="fr-CH"/>
            <a:t>Stratégies CH</a:t>
          </a:r>
          <a:endParaRPr lang="en-US"/>
        </a:p>
      </dgm:t>
    </dgm:pt>
    <dgm:pt modelId="{B515335F-C0D8-45C4-B662-D588C6C1D478}" type="parTrans" cxnId="{8E207276-04BE-4B8F-A879-ED61041F8EC3}">
      <dgm:prSet/>
      <dgm:spPr/>
      <dgm:t>
        <a:bodyPr/>
        <a:lstStyle/>
        <a:p>
          <a:endParaRPr lang="en-US"/>
        </a:p>
      </dgm:t>
    </dgm:pt>
    <dgm:pt modelId="{B144F5EB-B059-4F00-AE88-7055F045ABFD}" type="sibTrans" cxnId="{8E207276-04BE-4B8F-A879-ED61041F8EC3}">
      <dgm:prSet/>
      <dgm:spPr/>
      <dgm:t>
        <a:bodyPr/>
        <a:lstStyle/>
        <a:p>
          <a:endParaRPr lang="en-US"/>
        </a:p>
      </dgm:t>
    </dgm:pt>
    <dgm:pt modelId="{F111E793-1A24-4CAE-9B15-73F38560B0B4}">
      <dgm:prSet/>
      <dgm:spPr/>
      <dgm:t>
        <a:bodyPr/>
        <a:lstStyle/>
        <a:p>
          <a:r>
            <a:rPr lang="fr-CH"/>
            <a:t>Suisse numérique</a:t>
          </a:r>
          <a:endParaRPr lang="en-US"/>
        </a:p>
      </dgm:t>
    </dgm:pt>
    <dgm:pt modelId="{1F2671ED-8F3A-4A9E-A950-AD351D2B46BB}" type="parTrans" cxnId="{3DD1A854-8B6A-4C93-816C-D979E0D48B9D}">
      <dgm:prSet/>
      <dgm:spPr/>
      <dgm:t>
        <a:bodyPr/>
        <a:lstStyle/>
        <a:p>
          <a:endParaRPr lang="en-US"/>
        </a:p>
      </dgm:t>
    </dgm:pt>
    <dgm:pt modelId="{D4C63BDE-2399-4978-A49E-81E6DD919B73}" type="sibTrans" cxnId="{3DD1A854-8B6A-4C93-816C-D979E0D48B9D}">
      <dgm:prSet/>
      <dgm:spPr/>
      <dgm:t>
        <a:bodyPr/>
        <a:lstStyle/>
        <a:p>
          <a:endParaRPr lang="en-US"/>
        </a:p>
      </dgm:t>
    </dgm:pt>
    <dgm:pt modelId="{F4A1D2DB-EDB5-4F7A-8EB3-5C9277BB7BAA}">
      <dgm:prSet/>
      <dgm:spPr/>
      <dgm:t>
        <a:bodyPr/>
        <a:lstStyle/>
        <a:p>
          <a:r>
            <a:rPr lang="fr-CH"/>
            <a:t>LSI</a:t>
          </a:r>
          <a:endParaRPr lang="en-US"/>
        </a:p>
      </dgm:t>
    </dgm:pt>
    <dgm:pt modelId="{D436E855-4AF7-4FCC-9D7F-09D77AE6F9E0}" type="parTrans" cxnId="{396C2398-67EF-4E13-A878-40927D79262E}">
      <dgm:prSet/>
      <dgm:spPr/>
      <dgm:t>
        <a:bodyPr/>
        <a:lstStyle/>
        <a:p>
          <a:endParaRPr lang="en-US"/>
        </a:p>
      </dgm:t>
    </dgm:pt>
    <dgm:pt modelId="{6382E6BC-3A4F-4150-A4CE-4B62BF551A2F}" type="sibTrans" cxnId="{396C2398-67EF-4E13-A878-40927D79262E}">
      <dgm:prSet/>
      <dgm:spPr/>
      <dgm:t>
        <a:bodyPr/>
        <a:lstStyle/>
        <a:p>
          <a:endParaRPr lang="en-US"/>
        </a:p>
      </dgm:t>
    </dgm:pt>
    <dgm:pt modelId="{9562481F-E147-4B3E-AF55-260E8F110032}">
      <dgm:prSet/>
      <dgm:spPr/>
      <dgm:t>
        <a:bodyPr/>
        <a:lstStyle/>
        <a:p>
          <a:r>
            <a:rPr lang="fr-CH"/>
            <a:t>SNPC 18-22</a:t>
          </a:r>
          <a:endParaRPr lang="en-US"/>
        </a:p>
      </dgm:t>
    </dgm:pt>
    <dgm:pt modelId="{8285D76A-E14E-4C7C-AB5D-27174F6FE5A6}" type="parTrans" cxnId="{57301355-98B6-4AA7-843F-AA99CFE5AB2F}">
      <dgm:prSet/>
      <dgm:spPr/>
      <dgm:t>
        <a:bodyPr/>
        <a:lstStyle/>
        <a:p>
          <a:endParaRPr lang="en-US"/>
        </a:p>
      </dgm:t>
    </dgm:pt>
    <dgm:pt modelId="{5B01C11B-0962-4115-8517-9F5A760AE45A}" type="sibTrans" cxnId="{57301355-98B6-4AA7-843F-AA99CFE5AB2F}">
      <dgm:prSet/>
      <dgm:spPr/>
      <dgm:t>
        <a:bodyPr/>
        <a:lstStyle/>
        <a:p>
          <a:endParaRPr lang="en-US"/>
        </a:p>
      </dgm:t>
    </dgm:pt>
    <dgm:pt modelId="{8D915EF2-5A17-40AB-9A1F-837BA773C7FF}">
      <dgm:prSet/>
      <dgm:spPr/>
      <dgm:t>
        <a:bodyPr/>
        <a:lstStyle/>
        <a:p>
          <a:r>
            <a:rPr lang="fr-CH"/>
            <a:t>Santé 2020</a:t>
          </a:r>
          <a:endParaRPr lang="en-US"/>
        </a:p>
      </dgm:t>
    </dgm:pt>
    <dgm:pt modelId="{310A2648-B9D7-4E48-A152-21874FE0135A}" type="parTrans" cxnId="{DB81E2C5-F797-40CE-B8A2-DDA88444E9FB}">
      <dgm:prSet/>
      <dgm:spPr/>
      <dgm:t>
        <a:bodyPr/>
        <a:lstStyle/>
        <a:p>
          <a:endParaRPr lang="en-US"/>
        </a:p>
      </dgm:t>
    </dgm:pt>
    <dgm:pt modelId="{2AAA1B44-B031-450D-B231-990ABC8218FF}" type="sibTrans" cxnId="{DB81E2C5-F797-40CE-B8A2-DDA88444E9FB}">
      <dgm:prSet/>
      <dgm:spPr/>
      <dgm:t>
        <a:bodyPr/>
        <a:lstStyle/>
        <a:p>
          <a:endParaRPr lang="en-US"/>
        </a:p>
      </dgm:t>
    </dgm:pt>
    <dgm:pt modelId="{DFEBE955-727A-42A0-9B82-0D332D54AFB9}">
      <dgm:prSet/>
      <dgm:spPr/>
      <dgm:t>
        <a:bodyPr/>
        <a:lstStyle/>
        <a:p>
          <a:r>
            <a:rPr lang="fr-CH"/>
            <a:t>MNT</a:t>
          </a:r>
          <a:endParaRPr lang="en-US"/>
        </a:p>
      </dgm:t>
    </dgm:pt>
    <dgm:pt modelId="{4C9E1C2A-AC7B-4588-BE58-4D40AE3959C2}" type="parTrans" cxnId="{ED969AFF-596F-4E88-A8AD-F901BE5C3739}">
      <dgm:prSet/>
      <dgm:spPr/>
      <dgm:t>
        <a:bodyPr/>
        <a:lstStyle/>
        <a:p>
          <a:endParaRPr lang="en-US"/>
        </a:p>
      </dgm:t>
    </dgm:pt>
    <dgm:pt modelId="{67FD066D-7978-4923-A95D-AAD34DC5E891}" type="sibTrans" cxnId="{ED969AFF-596F-4E88-A8AD-F901BE5C3739}">
      <dgm:prSet/>
      <dgm:spPr/>
      <dgm:t>
        <a:bodyPr/>
        <a:lstStyle/>
        <a:p>
          <a:endParaRPr lang="en-US"/>
        </a:p>
      </dgm:t>
    </dgm:pt>
    <dgm:pt modelId="{BE27F0B5-0EA0-49F5-9404-9FF987894583}">
      <dgm:prSet/>
      <dgm:spPr/>
      <dgm:t>
        <a:bodyPr/>
        <a:lstStyle/>
        <a:p>
          <a:pPr>
            <a:defRPr b="1"/>
          </a:pPr>
          <a:r>
            <a:rPr lang="fr-CH"/>
            <a:t>Echanges</a:t>
          </a:r>
          <a:endParaRPr lang="en-US"/>
        </a:p>
      </dgm:t>
    </dgm:pt>
    <dgm:pt modelId="{50120600-6B78-4DD3-A059-168BF47B342A}" type="parTrans" cxnId="{E09D1223-E306-4623-ACAF-14B0F15F2EA0}">
      <dgm:prSet/>
      <dgm:spPr/>
      <dgm:t>
        <a:bodyPr/>
        <a:lstStyle/>
        <a:p>
          <a:endParaRPr lang="en-US"/>
        </a:p>
      </dgm:t>
    </dgm:pt>
    <dgm:pt modelId="{1DC63FA2-0174-426C-8890-7440E4FEA078}" type="sibTrans" cxnId="{E09D1223-E306-4623-ACAF-14B0F15F2EA0}">
      <dgm:prSet/>
      <dgm:spPr/>
      <dgm:t>
        <a:bodyPr/>
        <a:lstStyle/>
        <a:p>
          <a:endParaRPr lang="en-US"/>
        </a:p>
      </dgm:t>
    </dgm:pt>
    <dgm:pt modelId="{0A338013-2213-49C3-B6D6-E173B268B846}">
      <dgm:prSet/>
      <dgm:spPr/>
      <dgm:t>
        <a:bodyPr/>
        <a:lstStyle/>
        <a:p>
          <a:r>
            <a:rPr lang="fr-CH"/>
            <a:t>Échanges internationaux</a:t>
          </a:r>
          <a:endParaRPr lang="en-US"/>
        </a:p>
      </dgm:t>
    </dgm:pt>
    <dgm:pt modelId="{FC8BE729-4A22-4489-A80A-8AFE8BE39B4F}" type="parTrans" cxnId="{2860FF28-C0FF-49D7-A215-F3B7602642B4}">
      <dgm:prSet/>
      <dgm:spPr/>
      <dgm:t>
        <a:bodyPr/>
        <a:lstStyle/>
        <a:p>
          <a:endParaRPr lang="en-US"/>
        </a:p>
      </dgm:t>
    </dgm:pt>
    <dgm:pt modelId="{E2A819F5-CA19-4FF2-8522-7B801C94584E}" type="sibTrans" cxnId="{2860FF28-C0FF-49D7-A215-F3B7602642B4}">
      <dgm:prSet/>
      <dgm:spPr/>
      <dgm:t>
        <a:bodyPr/>
        <a:lstStyle/>
        <a:p>
          <a:endParaRPr lang="en-US"/>
        </a:p>
      </dgm:t>
    </dgm:pt>
    <dgm:pt modelId="{88FB6F27-DCE1-4FF1-A178-52F12D88B22D}">
      <dgm:prSet/>
      <dgm:spPr/>
      <dgm:t>
        <a:bodyPr/>
        <a:lstStyle/>
        <a:p>
          <a:r>
            <a:rPr lang="fr-CH"/>
            <a:t>Cybersécurité</a:t>
          </a:r>
          <a:endParaRPr lang="en-US"/>
        </a:p>
      </dgm:t>
    </dgm:pt>
    <dgm:pt modelId="{7A0981B1-540C-45A8-A2BE-3AF079091A7E}" type="parTrans" cxnId="{4E995DAB-B574-43FB-B5CB-D86B7D444B44}">
      <dgm:prSet/>
      <dgm:spPr/>
      <dgm:t>
        <a:bodyPr/>
        <a:lstStyle/>
        <a:p>
          <a:endParaRPr lang="en-US"/>
        </a:p>
      </dgm:t>
    </dgm:pt>
    <dgm:pt modelId="{E1B11C9C-2F7C-40D4-A8B4-C629013CCBB2}" type="sibTrans" cxnId="{4E995DAB-B574-43FB-B5CB-D86B7D444B44}">
      <dgm:prSet/>
      <dgm:spPr/>
      <dgm:t>
        <a:bodyPr/>
        <a:lstStyle/>
        <a:p>
          <a:endParaRPr lang="en-US"/>
        </a:p>
      </dgm:t>
    </dgm:pt>
    <dgm:pt modelId="{200FB946-2EAC-4F86-907F-8E5BAFAAA886}">
      <dgm:prSet/>
      <dgm:spPr/>
      <dgm:t>
        <a:bodyPr/>
        <a:lstStyle/>
        <a:p>
          <a:pPr>
            <a:defRPr b="1"/>
          </a:pPr>
          <a:r>
            <a:rPr lang="fr-CH"/>
            <a:t>Autres sujets</a:t>
          </a:r>
          <a:endParaRPr lang="en-US"/>
        </a:p>
      </dgm:t>
    </dgm:pt>
    <dgm:pt modelId="{047FB889-709B-4A2E-8DEC-5B10552DD391}" type="parTrans" cxnId="{7C38B265-0EA5-498E-8DED-72AF9696D5FA}">
      <dgm:prSet/>
      <dgm:spPr/>
      <dgm:t>
        <a:bodyPr/>
        <a:lstStyle/>
        <a:p>
          <a:endParaRPr lang="en-US"/>
        </a:p>
      </dgm:t>
    </dgm:pt>
    <dgm:pt modelId="{2D513F15-9427-4EFF-A887-A5EEB3F557FF}" type="sibTrans" cxnId="{7C38B265-0EA5-498E-8DED-72AF9696D5FA}">
      <dgm:prSet/>
      <dgm:spPr/>
      <dgm:t>
        <a:bodyPr/>
        <a:lstStyle/>
        <a:p>
          <a:endParaRPr lang="en-US"/>
        </a:p>
      </dgm:t>
    </dgm:pt>
    <dgm:pt modelId="{AB6EC23A-D45C-4605-BBAA-52624EF0A4C9}">
      <dgm:prSet/>
      <dgm:spPr/>
      <dgm:t>
        <a:bodyPr/>
        <a:lstStyle/>
        <a:p>
          <a:r>
            <a:rPr lang="fr-CH"/>
            <a:t>Médecine personnalisée</a:t>
          </a:r>
          <a:endParaRPr lang="en-US"/>
        </a:p>
      </dgm:t>
    </dgm:pt>
    <dgm:pt modelId="{297494EA-E382-433A-904D-F79E694544E6}" type="parTrans" cxnId="{2598633E-35EE-4F40-8D95-877E07265A13}">
      <dgm:prSet/>
      <dgm:spPr/>
      <dgm:t>
        <a:bodyPr/>
        <a:lstStyle/>
        <a:p>
          <a:endParaRPr lang="en-US"/>
        </a:p>
      </dgm:t>
    </dgm:pt>
    <dgm:pt modelId="{C0F97E62-A973-41B2-88C1-B47EE9CDF75C}" type="sibTrans" cxnId="{2598633E-35EE-4F40-8D95-877E07265A13}">
      <dgm:prSet/>
      <dgm:spPr/>
      <dgm:t>
        <a:bodyPr/>
        <a:lstStyle/>
        <a:p>
          <a:endParaRPr lang="en-US"/>
        </a:p>
      </dgm:t>
    </dgm:pt>
    <dgm:pt modelId="{10FEBE7B-C6BE-4CEC-BCBC-161EE8925107}">
      <dgm:prSet/>
      <dgm:spPr/>
      <dgm:t>
        <a:bodyPr/>
        <a:lstStyle/>
        <a:p>
          <a:r>
            <a:rPr lang="fr-CH"/>
            <a:t>Big Data</a:t>
          </a:r>
          <a:endParaRPr lang="en-US"/>
        </a:p>
      </dgm:t>
    </dgm:pt>
    <dgm:pt modelId="{AEFE2F01-1181-45A4-BA69-9E6D5EE55CE2}" type="parTrans" cxnId="{EE951CB9-6891-4BDB-87CD-E1A8362FF47B}">
      <dgm:prSet/>
      <dgm:spPr/>
      <dgm:t>
        <a:bodyPr/>
        <a:lstStyle/>
        <a:p>
          <a:endParaRPr lang="en-US"/>
        </a:p>
      </dgm:t>
    </dgm:pt>
    <dgm:pt modelId="{26CB98FF-1C2F-48A8-9E4F-6A32C79370E6}" type="sibTrans" cxnId="{EE951CB9-6891-4BDB-87CD-E1A8362FF47B}">
      <dgm:prSet/>
      <dgm:spPr/>
      <dgm:t>
        <a:bodyPr/>
        <a:lstStyle/>
        <a:p>
          <a:endParaRPr lang="en-US"/>
        </a:p>
      </dgm:t>
    </dgm:pt>
    <dgm:pt modelId="{F8746FB7-E428-499A-BF64-5F93DD1CB696}">
      <dgm:prSet/>
      <dgm:spPr/>
      <dgm:t>
        <a:bodyPr/>
        <a:lstStyle/>
        <a:p>
          <a:r>
            <a:rPr lang="fr-CH"/>
            <a:t>Registre médicaux</a:t>
          </a:r>
          <a:endParaRPr lang="en-US"/>
        </a:p>
      </dgm:t>
    </dgm:pt>
    <dgm:pt modelId="{F2BDD7E3-7958-44BB-8C3A-8EA5BAB457B0}" type="parTrans" cxnId="{D673E77C-73AE-45E8-8085-32CB4738AA95}">
      <dgm:prSet/>
      <dgm:spPr/>
      <dgm:t>
        <a:bodyPr/>
        <a:lstStyle/>
        <a:p>
          <a:endParaRPr lang="en-US"/>
        </a:p>
      </dgm:t>
    </dgm:pt>
    <dgm:pt modelId="{1C6DF08B-7912-4D20-9D10-ED94F65BEC83}" type="sibTrans" cxnId="{D673E77C-73AE-45E8-8085-32CB4738AA95}">
      <dgm:prSet/>
      <dgm:spPr/>
      <dgm:t>
        <a:bodyPr/>
        <a:lstStyle/>
        <a:p>
          <a:endParaRPr lang="en-US"/>
        </a:p>
      </dgm:t>
    </dgm:pt>
    <dgm:pt modelId="{D99A4C67-C2A6-433B-91C9-590FB9841FAE}" type="pres">
      <dgm:prSet presAssocID="{6E5377F6-47DE-4FEF-B83D-8D97009BC516}" presName="root" presStyleCnt="0">
        <dgm:presLayoutVars>
          <dgm:dir/>
          <dgm:resizeHandles val="exact"/>
        </dgm:presLayoutVars>
      </dgm:prSet>
      <dgm:spPr/>
    </dgm:pt>
    <dgm:pt modelId="{0BCF5C5C-916D-44E2-8124-7517F4D220DA}" type="pres">
      <dgm:prSet presAssocID="{B74E0922-9A90-47B0-A4EF-98FADF727963}" presName="compNode" presStyleCnt="0"/>
      <dgm:spPr/>
    </dgm:pt>
    <dgm:pt modelId="{F5A02519-630C-4281-89D0-124FC8499F78}" type="pres">
      <dgm:prSet presAssocID="{B74E0922-9A90-47B0-A4EF-98FADF72796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ternet"/>
        </a:ext>
      </dgm:extLst>
    </dgm:pt>
    <dgm:pt modelId="{BD93A904-0C8B-40E4-8B9C-1B714AE28AF5}" type="pres">
      <dgm:prSet presAssocID="{B74E0922-9A90-47B0-A4EF-98FADF727963}" presName="iconSpace" presStyleCnt="0"/>
      <dgm:spPr/>
    </dgm:pt>
    <dgm:pt modelId="{01054D23-CE2B-488F-8AD3-6A2CF4832A7A}" type="pres">
      <dgm:prSet presAssocID="{B74E0922-9A90-47B0-A4EF-98FADF727963}" presName="parTx" presStyleLbl="revTx" presStyleIdx="0" presStyleCnt="8">
        <dgm:presLayoutVars>
          <dgm:chMax val="0"/>
          <dgm:chPref val="0"/>
        </dgm:presLayoutVars>
      </dgm:prSet>
      <dgm:spPr/>
    </dgm:pt>
    <dgm:pt modelId="{45F2035B-ACFF-461B-A69D-BAAE41CCBDAE}" type="pres">
      <dgm:prSet presAssocID="{B74E0922-9A90-47B0-A4EF-98FADF727963}" presName="txSpace" presStyleCnt="0"/>
      <dgm:spPr/>
    </dgm:pt>
    <dgm:pt modelId="{1CE2336F-1CC7-4FB3-9977-9583FDB9F5DC}" type="pres">
      <dgm:prSet presAssocID="{B74E0922-9A90-47B0-A4EF-98FADF727963}" presName="desTx" presStyleLbl="revTx" presStyleIdx="1" presStyleCnt="8">
        <dgm:presLayoutVars/>
      </dgm:prSet>
      <dgm:spPr/>
    </dgm:pt>
    <dgm:pt modelId="{46880030-5CFE-4A59-A0A1-345DA3048399}" type="pres">
      <dgm:prSet presAssocID="{99B9B473-82CC-42F3-B480-C32FD7C14AC8}" presName="sibTrans" presStyleCnt="0"/>
      <dgm:spPr/>
    </dgm:pt>
    <dgm:pt modelId="{9ACBF4E3-5F49-47BE-B57D-DA5D505AA671}" type="pres">
      <dgm:prSet presAssocID="{AF2C98DE-25B1-441E-B232-E19D89FC7E20}" presName="compNode" presStyleCnt="0"/>
      <dgm:spPr/>
    </dgm:pt>
    <dgm:pt modelId="{5F637650-751E-4B29-9B7F-E12585DC4974}" type="pres">
      <dgm:prSet presAssocID="{AF2C98DE-25B1-441E-B232-E19D89FC7E20}"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nque"/>
        </a:ext>
      </dgm:extLst>
    </dgm:pt>
    <dgm:pt modelId="{0472C850-E593-4ED0-813D-2A8AE36C8B0F}" type="pres">
      <dgm:prSet presAssocID="{AF2C98DE-25B1-441E-B232-E19D89FC7E20}" presName="iconSpace" presStyleCnt="0"/>
      <dgm:spPr/>
    </dgm:pt>
    <dgm:pt modelId="{F98A16A2-15BE-4D76-8EBC-2517A26FE276}" type="pres">
      <dgm:prSet presAssocID="{AF2C98DE-25B1-441E-B232-E19D89FC7E20}" presName="parTx" presStyleLbl="revTx" presStyleIdx="2" presStyleCnt="8">
        <dgm:presLayoutVars>
          <dgm:chMax val="0"/>
          <dgm:chPref val="0"/>
        </dgm:presLayoutVars>
      </dgm:prSet>
      <dgm:spPr/>
    </dgm:pt>
    <dgm:pt modelId="{E1B46A30-44FD-4AFA-AAAE-BC0078B1B8CF}" type="pres">
      <dgm:prSet presAssocID="{AF2C98DE-25B1-441E-B232-E19D89FC7E20}" presName="txSpace" presStyleCnt="0"/>
      <dgm:spPr/>
    </dgm:pt>
    <dgm:pt modelId="{CEC7499F-0EF8-4A3F-81CB-426297D9B76D}" type="pres">
      <dgm:prSet presAssocID="{AF2C98DE-25B1-441E-B232-E19D89FC7E20}" presName="desTx" presStyleLbl="revTx" presStyleIdx="3" presStyleCnt="8">
        <dgm:presLayoutVars/>
      </dgm:prSet>
      <dgm:spPr/>
    </dgm:pt>
    <dgm:pt modelId="{57E7D379-34BA-4E0C-80FF-E311E16CEBE2}" type="pres">
      <dgm:prSet presAssocID="{B144F5EB-B059-4F00-AE88-7055F045ABFD}" presName="sibTrans" presStyleCnt="0"/>
      <dgm:spPr/>
    </dgm:pt>
    <dgm:pt modelId="{BBDACB21-F1C8-40FD-98D0-AD098D85BBB5}" type="pres">
      <dgm:prSet presAssocID="{BE27F0B5-0EA0-49F5-9404-9FF987894583}" presName="compNode" presStyleCnt="0"/>
      <dgm:spPr/>
    </dgm:pt>
    <dgm:pt modelId="{1F41DFF6-374C-4498-A98B-1F1BB60B08C3}" type="pres">
      <dgm:prSet presAssocID="{BE27F0B5-0EA0-49F5-9404-9FF98789458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A4FEC7C2-413E-4729-B239-EAF002CD8335}" type="pres">
      <dgm:prSet presAssocID="{BE27F0B5-0EA0-49F5-9404-9FF987894583}" presName="iconSpace" presStyleCnt="0"/>
      <dgm:spPr/>
    </dgm:pt>
    <dgm:pt modelId="{BA974AF9-3F5A-467E-83AA-E4F635B5A616}" type="pres">
      <dgm:prSet presAssocID="{BE27F0B5-0EA0-49F5-9404-9FF987894583}" presName="parTx" presStyleLbl="revTx" presStyleIdx="4" presStyleCnt="8">
        <dgm:presLayoutVars>
          <dgm:chMax val="0"/>
          <dgm:chPref val="0"/>
        </dgm:presLayoutVars>
      </dgm:prSet>
      <dgm:spPr/>
    </dgm:pt>
    <dgm:pt modelId="{C60D7CFD-A57C-43B4-B35C-5062B1FA9BBB}" type="pres">
      <dgm:prSet presAssocID="{BE27F0B5-0EA0-49F5-9404-9FF987894583}" presName="txSpace" presStyleCnt="0"/>
      <dgm:spPr/>
    </dgm:pt>
    <dgm:pt modelId="{04AD1EC9-1433-420E-83DE-D7980DCFDC55}" type="pres">
      <dgm:prSet presAssocID="{BE27F0B5-0EA0-49F5-9404-9FF987894583}" presName="desTx" presStyleLbl="revTx" presStyleIdx="5" presStyleCnt="8">
        <dgm:presLayoutVars/>
      </dgm:prSet>
      <dgm:spPr/>
    </dgm:pt>
    <dgm:pt modelId="{DA5CEC04-71BC-491D-9400-F5495AF67FC0}" type="pres">
      <dgm:prSet presAssocID="{1DC63FA2-0174-426C-8890-7440E4FEA078}" presName="sibTrans" presStyleCnt="0"/>
      <dgm:spPr/>
    </dgm:pt>
    <dgm:pt modelId="{BAE97A23-38A5-4A9D-9BE6-4D6ECB3475C0}" type="pres">
      <dgm:prSet presAssocID="{200FB946-2EAC-4F86-907F-8E5BAFAAA886}" presName="compNode" presStyleCnt="0"/>
      <dgm:spPr/>
    </dgm:pt>
    <dgm:pt modelId="{89504BBD-145B-47C2-B750-FC9A871F9287}" type="pres">
      <dgm:prSet presAssocID="{200FB946-2EAC-4F86-907F-8E5BAFAAA88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NA"/>
        </a:ext>
      </dgm:extLst>
    </dgm:pt>
    <dgm:pt modelId="{E7EE07B9-0289-4173-9C11-84646A8ADC8C}" type="pres">
      <dgm:prSet presAssocID="{200FB946-2EAC-4F86-907F-8E5BAFAAA886}" presName="iconSpace" presStyleCnt="0"/>
      <dgm:spPr/>
    </dgm:pt>
    <dgm:pt modelId="{C67800AC-DE55-4BF8-B655-4A6051F21D1C}" type="pres">
      <dgm:prSet presAssocID="{200FB946-2EAC-4F86-907F-8E5BAFAAA886}" presName="parTx" presStyleLbl="revTx" presStyleIdx="6" presStyleCnt="8">
        <dgm:presLayoutVars>
          <dgm:chMax val="0"/>
          <dgm:chPref val="0"/>
        </dgm:presLayoutVars>
      </dgm:prSet>
      <dgm:spPr/>
    </dgm:pt>
    <dgm:pt modelId="{D18440F9-7D90-4415-A026-5EAC96D4F89C}" type="pres">
      <dgm:prSet presAssocID="{200FB946-2EAC-4F86-907F-8E5BAFAAA886}" presName="txSpace" presStyleCnt="0"/>
      <dgm:spPr/>
    </dgm:pt>
    <dgm:pt modelId="{1249F76F-CF7D-4BC9-BF19-5084EBE24E64}" type="pres">
      <dgm:prSet presAssocID="{200FB946-2EAC-4F86-907F-8E5BAFAAA886}" presName="desTx" presStyleLbl="revTx" presStyleIdx="7" presStyleCnt="8">
        <dgm:presLayoutVars/>
      </dgm:prSet>
      <dgm:spPr/>
    </dgm:pt>
  </dgm:ptLst>
  <dgm:cxnLst>
    <dgm:cxn modelId="{206B6300-86B6-4963-817F-377F0381067A}" type="presOf" srcId="{0BF7FFD7-DB24-428C-B425-EC5899A8374D}" destId="{1CE2336F-1CC7-4FB3-9977-9583FDB9F5DC}" srcOrd="0" destOrd="2" presId="urn:microsoft.com/office/officeart/2018/2/layout/IconLabelDescriptionList"/>
    <dgm:cxn modelId="{29585511-03ED-4C84-9CC7-620DF75ED1DF}" srcId="{B74E0922-9A90-47B0-A4EF-98FADF727963}" destId="{6CD55F8C-B295-4BE6-B27A-1C550AFD26D3}" srcOrd="0" destOrd="0" parTransId="{A3BDFF07-C071-40C2-8CBF-C41A6F4DC0E1}" sibTransId="{0C41D3C0-9601-4AD2-AA5F-F0223D02A7F6}"/>
    <dgm:cxn modelId="{85855116-7C81-4E48-9484-52FACEED4270}" srcId="{B74E0922-9A90-47B0-A4EF-98FADF727963}" destId="{0BF7FFD7-DB24-428C-B425-EC5899A8374D}" srcOrd="2" destOrd="0" parTransId="{013ADEBF-C7A2-4A4C-B400-0BC55E9C7463}" sibTransId="{4F110754-5D0A-4BAA-8B9F-B0061B338FE7}"/>
    <dgm:cxn modelId="{9D5E7819-5504-4AB2-819A-BF36EA34994C}" type="presOf" srcId="{8D915EF2-5A17-40AB-9A1F-837BA773C7FF}" destId="{CEC7499F-0EF8-4A3F-81CB-426297D9B76D}" srcOrd="0" destOrd="3" presId="urn:microsoft.com/office/officeart/2018/2/layout/IconLabelDescriptionList"/>
    <dgm:cxn modelId="{E09D1223-E306-4623-ACAF-14B0F15F2EA0}" srcId="{6E5377F6-47DE-4FEF-B83D-8D97009BC516}" destId="{BE27F0B5-0EA0-49F5-9404-9FF987894583}" srcOrd="2" destOrd="0" parTransId="{50120600-6B78-4DD3-A059-168BF47B342A}" sibTransId="{1DC63FA2-0174-426C-8890-7440E4FEA078}"/>
    <dgm:cxn modelId="{2860FF28-C0FF-49D7-A215-F3B7602642B4}" srcId="{BE27F0B5-0EA0-49F5-9404-9FF987894583}" destId="{0A338013-2213-49C3-B6D6-E173B268B846}" srcOrd="0" destOrd="0" parTransId="{FC8BE729-4A22-4489-A80A-8AFE8BE39B4F}" sibTransId="{E2A819F5-CA19-4FF2-8522-7B801C94584E}"/>
    <dgm:cxn modelId="{09114A36-6B4B-4152-A7B6-F5293F275FB6}" type="presOf" srcId="{F111E793-1A24-4CAE-9B15-73F38560B0B4}" destId="{CEC7499F-0EF8-4A3F-81CB-426297D9B76D}" srcOrd="0" destOrd="0" presId="urn:microsoft.com/office/officeart/2018/2/layout/IconLabelDescriptionList"/>
    <dgm:cxn modelId="{9FE6543D-99C1-4800-B061-8B960A8B15B7}" type="presOf" srcId="{9562481F-E147-4B3E-AF55-260E8F110032}" destId="{CEC7499F-0EF8-4A3F-81CB-426297D9B76D}" srcOrd="0" destOrd="2" presId="urn:microsoft.com/office/officeart/2018/2/layout/IconLabelDescriptionList"/>
    <dgm:cxn modelId="{2598633E-35EE-4F40-8D95-877E07265A13}" srcId="{200FB946-2EAC-4F86-907F-8E5BAFAAA886}" destId="{AB6EC23A-D45C-4605-BBAA-52624EF0A4C9}" srcOrd="0" destOrd="0" parTransId="{297494EA-E382-433A-904D-F79E694544E6}" sibTransId="{C0F97E62-A973-41B2-88C1-B47EE9CDF75C}"/>
    <dgm:cxn modelId="{28F93D46-C6D6-465D-B202-FFC95DEBB257}" type="presOf" srcId="{6CD55F8C-B295-4BE6-B27A-1C550AFD26D3}" destId="{1CE2336F-1CC7-4FB3-9977-9583FDB9F5DC}" srcOrd="0" destOrd="0" presId="urn:microsoft.com/office/officeart/2018/2/layout/IconLabelDescriptionList"/>
    <dgm:cxn modelId="{53107A48-BFE8-4B53-9812-8C108983E559}" type="presOf" srcId="{B74E0922-9A90-47B0-A4EF-98FADF727963}" destId="{01054D23-CE2B-488F-8AD3-6A2CF4832A7A}" srcOrd="0" destOrd="0" presId="urn:microsoft.com/office/officeart/2018/2/layout/IconLabelDescriptionList"/>
    <dgm:cxn modelId="{3DD1A854-8B6A-4C93-816C-D979E0D48B9D}" srcId="{AF2C98DE-25B1-441E-B232-E19D89FC7E20}" destId="{F111E793-1A24-4CAE-9B15-73F38560B0B4}" srcOrd="0" destOrd="0" parTransId="{1F2671ED-8F3A-4A9E-A950-AD351D2B46BB}" sibTransId="{D4C63BDE-2399-4978-A49E-81E6DD919B73}"/>
    <dgm:cxn modelId="{57301355-98B6-4AA7-843F-AA99CFE5AB2F}" srcId="{AF2C98DE-25B1-441E-B232-E19D89FC7E20}" destId="{9562481F-E147-4B3E-AF55-260E8F110032}" srcOrd="2" destOrd="0" parTransId="{8285D76A-E14E-4C7C-AB5D-27174F6FE5A6}" sibTransId="{5B01C11B-0962-4115-8517-9F5A760AE45A}"/>
    <dgm:cxn modelId="{46116765-40DF-421C-9D44-2340FC78F30F}" type="presOf" srcId="{88FB6F27-DCE1-4FF1-A178-52F12D88B22D}" destId="{04AD1EC9-1433-420E-83DE-D7980DCFDC55}" srcOrd="0" destOrd="1" presId="urn:microsoft.com/office/officeart/2018/2/layout/IconLabelDescriptionList"/>
    <dgm:cxn modelId="{7C38B265-0EA5-498E-8DED-72AF9696D5FA}" srcId="{6E5377F6-47DE-4FEF-B83D-8D97009BC516}" destId="{200FB946-2EAC-4F86-907F-8E5BAFAAA886}" srcOrd="3" destOrd="0" parTransId="{047FB889-709B-4A2E-8DEC-5B10552DD391}" sibTransId="{2D513F15-9427-4EFF-A887-A5EEB3F557FF}"/>
    <dgm:cxn modelId="{4BEE9266-FDA3-4503-8980-BDD683F209C3}" type="presOf" srcId="{F4A1D2DB-EDB5-4F7A-8EB3-5C9277BB7BAA}" destId="{CEC7499F-0EF8-4A3F-81CB-426297D9B76D}" srcOrd="0" destOrd="1" presId="urn:microsoft.com/office/officeart/2018/2/layout/IconLabelDescriptionList"/>
    <dgm:cxn modelId="{CBAC2369-0B5F-4627-99F9-A73D3C61A5B9}" type="presOf" srcId="{200FB946-2EAC-4F86-907F-8E5BAFAAA886}" destId="{C67800AC-DE55-4BF8-B655-4A6051F21D1C}" srcOrd="0" destOrd="0" presId="urn:microsoft.com/office/officeart/2018/2/layout/IconLabelDescriptionList"/>
    <dgm:cxn modelId="{A7E79B6B-70F1-408A-A0F3-E27C6A5A968D}" srcId="{B74E0922-9A90-47B0-A4EF-98FADF727963}" destId="{E13B78A3-7B73-40C4-993E-3F3A71291599}" srcOrd="1" destOrd="0" parTransId="{ACD4D87E-91C0-41FA-9DF3-3F08A05471D0}" sibTransId="{76CD22B1-8DBB-4285-B29A-B610E73215E2}"/>
    <dgm:cxn modelId="{8E207276-04BE-4B8F-A879-ED61041F8EC3}" srcId="{6E5377F6-47DE-4FEF-B83D-8D97009BC516}" destId="{AF2C98DE-25B1-441E-B232-E19D89FC7E20}" srcOrd="1" destOrd="0" parTransId="{B515335F-C0D8-45C4-B662-D588C6C1D478}" sibTransId="{B144F5EB-B059-4F00-AE88-7055F045ABFD}"/>
    <dgm:cxn modelId="{E75B587C-0BFC-4664-AB22-49647AC4B780}" type="presOf" srcId="{F8746FB7-E428-499A-BF64-5F93DD1CB696}" destId="{1249F76F-CF7D-4BC9-BF19-5084EBE24E64}" srcOrd="0" destOrd="2" presId="urn:microsoft.com/office/officeart/2018/2/layout/IconLabelDescriptionList"/>
    <dgm:cxn modelId="{D673E77C-73AE-45E8-8085-32CB4738AA95}" srcId="{200FB946-2EAC-4F86-907F-8E5BAFAAA886}" destId="{F8746FB7-E428-499A-BF64-5F93DD1CB696}" srcOrd="2" destOrd="0" parTransId="{F2BDD7E3-7958-44BB-8C3A-8EA5BAB457B0}" sibTransId="{1C6DF08B-7912-4D20-9D10-ED94F65BEC83}"/>
    <dgm:cxn modelId="{4B5E077E-091F-49B7-85C8-124B7704BDF9}" type="presOf" srcId="{10FEBE7B-C6BE-4CEC-BCBC-161EE8925107}" destId="{1249F76F-CF7D-4BC9-BF19-5084EBE24E64}" srcOrd="0" destOrd="1" presId="urn:microsoft.com/office/officeart/2018/2/layout/IconLabelDescriptionList"/>
    <dgm:cxn modelId="{AA8F5D92-0536-44E1-A8B5-469A7C4404A9}" type="presOf" srcId="{AF2C98DE-25B1-441E-B232-E19D89FC7E20}" destId="{F98A16A2-15BE-4D76-8EBC-2517A26FE276}" srcOrd="0" destOrd="0" presId="urn:microsoft.com/office/officeart/2018/2/layout/IconLabelDescriptionList"/>
    <dgm:cxn modelId="{396C2398-67EF-4E13-A878-40927D79262E}" srcId="{AF2C98DE-25B1-441E-B232-E19D89FC7E20}" destId="{F4A1D2DB-EDB5-4F7A-8EB3-5C9277BB7BAA}" srcOrd="1" destOrd="0" parTransId="{D436E855-4AF7-4FCC-9D7F-09D77AE6F9E0}" sibTransId="{6382E6BC-3A4F-4150-A4CE-4B62BF551A2F}"/>
    <dgm:cxn modelId="{4EC5EA99-81FE-49FA-BC29-E7BBDAE446F0}" type="presOf" srcId="{DFEBE955-727A-42A0-9B82-0D332D54AFB9}" destId="{CEC7499F-0EF8-4A3F-81CB-426297D9B76D}" srcOrd="0" destOrd="4" presId="urn:microsoft.com/office/officeart/2018/2/layout/IconLabelDescriptionList"/>
    <dgm:cxn modelId="{DD99D8A8-F478-4142-BDBE-7A87FA0D897F}" type="presOf" srcId="{AB6EC23A-D45C-4605-BBAA-52624EF0A4C9}" destId="{1249F76F-CF7D-4BC9-BF19-5084EBE24E64}" srcOrd="0" destOrd="0" presId="urn:microsoft.com/office/officeart/2018/2/layout/IconLabelDescriptionList"/>
    <dgm:cxn modelId="{9C3210A9-C1E5-4C87-A8C4-C28E5868633B}" srcId="{6E5377F6-47DE-4FEF-B83D-8D97009BC516}" destId="{B74E0922-9A90-47B0-A4EF-98FADF727963}" srcOrd="0" destOrd="0" parTransId="{B7467B82-DFDF-4C7C-9643-10759157FC28}" sibTransId="{99B9B473-82CC-42F3-B480-C32FD7C14AC8}"/>
    <dgm:cxn modelId="{4E995DAB-B574-43FB-B5CB-D86B7D444B44}" srcId="{BE27F0B5-0EA0-49F5-9404-9FF987894583}" destId="{88FB6F27-DCE1-4FF1-A178-52F12D88B22D}" srcOrd="1" destOrd="0" parTransId="{7A0981B1-540C-45A8-A2BE-3AF079091A7E}" sibTransId="{E1B11C9C-2F7C-40D4-A8B4-C629013CCBB2}"/>
    <dgm:cxn modelId="{196720B8-C82D-411A-9305-A04707130090}" type="presOf" srcId="{BE27F0B5-0EA0-49F5-9404-9FF987894583}" destId="{BA974AF9-3F5A-467E-83AA-E4F635B5A616}" srcOrd="0" destOrd="0" presId="urn:microsoft.com/office/officeart/2018/2/layout/IconLabelDescriptionList"/>
    <dgm:cxn modelId="{EE951CB9-6891-4BDB-87CD-E1A8362FF47B}" srcId="{200FB946-2EAC-4F86-907F-8E5BAFAAA886}" destId="{10FEBE7B-C6BE-4CEC-BCBC-161EE8925107}" srcOrd="1" destOrd="0" parTransId="{AEFE2F01-1181-45A4-BA69-9E6D5EE55CE2}" sibTransId="{26CB98FF-1C2F-48A8-9E4F-6A32C79370E6}"/>
    <dgm:cxn modelId="{DB81E2C5-F797-40CE-B8A2-DDA88444E9FB}" srcId="{AF2C98DE-25B1-441E-B232-E19D89FC7E20}" destId="{8D915EF2-5A17-40AB-9A1F-837BA773C7FF}" srcOrd="3" destOrd="0" parTransId="{310A2648-B9D7-4E48-A152-21874FE0135A}" sibTransId="{2AAA1B44-B031-450D-B231-990ABC8218FF}"/>
    <dgm:cxn modelId="{FD132FEF-1E51-4EFC-B540-F78D180B0842}" type="presOf" srcId="{0A338013-2213-49C3-B6D6-E173B268B846}" destId="{04AD1EC9-1433-420E-83DE-D7980DCFDC55}" srcOrd="0" destOrd="0" presId="urn:microsoft.com/office/officeart/2018/2/layout/IconLabelDescriptionList"/>
    <dgm:cxn modelId="{107570F2-B871-4E11-9FFA-6D9FFB7A6CB4}" type="presOf" srcId="{6E5377F6-47DE-4FEF-B83D-8D97009BC516}" destId="{D99A4C67-C2A6-433B-91C9-590FB9841FAE}" srcOrd="0" destOrd="0" presId="urn:microsoft.com/office/officeart/2018/2/layout/IconLabelDescriptionList"/>
    <dgm:cxn modelId="{F76A98F7-3ABF-4408-973E-5CC704BAC7CF}" type="presOf" srcId="{E13B78A3-7B73-40C4-993E-3F3A71291599}" destId="{1CE2336F-1CC7-4FB3-9977-9583FDB9F5DC}" srcOrd="0" destOrd="1" presId="urn:microsoft.com/office/officeart/2018/2/layout/IconLabelDescriptionList"/>
    <dgm:cxn modelId="{ED969AFF-596F-4E88-A8AD-F901BE5C3739}" srcId="{AF2C98DE-25B1-441E-B232-E19D89FC7E20}" destId="{DFEBE955-727A-42A0-9B82-0D332D54AFB9}" srcOrd="4" destOrd="0" parTransId="{4C9E1C2A-AC7B-4588-BE58-4D40AE3959C2}" sibTransId="{67FD066D-7978-4923-A95D-AAD34DC5E891}"/>
    <dgm:cxn modelId="{8594F861-A9E1-47A9-848F-0EE583547ABF}" type="presParOf" srcId="{D99A4C67-C2A6-433B-91C9-590FB9841FAE}" destId="{0BCF5C5C-916D-44E2-8124-7517F4D220DA}" srcOrd="0" destOrd="0" presId="urn:microsoft.com/office/officeart/2018/2/layout/IconLabelDescriptionList"/>
    <dgm:cxn modelId="{85742D27-262D-4467-B45B-33521C2D8923}" type="presParOf" srcId="{0BCF5C5C-916D-44E2-8124-7517F4D220DA}" destId="{F5A02519-630C-4281-89D0-124FC8499F78}" srcOrd="0" destOrd="0" presId="urn:microsoft.com/office/officeart/2018/2/layout/IconLabelDescriptionList"/>
    <dgm:cxn modelId="{EC117A3E-98DF-4E34-9ED4-26A66BD60AC2}" type="presParOf" srcId="{0BCF5C5C-916D-44E2-8124-7517F4D220DA}" destId="{BD93A904-0C8B-40E4-8B9C-1B714AE28AF5}" srcOrd="1" destOrd="0" presId="urn:microsoft.com/office/officeart/2018/2/layout/IconLabelDescriptionList"/>
    <dgm:cxn modelId="{3AE3B241-E93F-47E7-BB72-680773A7CB06}" type="presParOf" srcId="{0BCF5C5C-916D-44E2-8124-7517F4D220DA}" destId="{01054D23-CE2B-488F-8AD3-6A2CF4832A7A}" srcOrd="2" destOrd="0" presId="urn:microsoft.com/office/officeart/2018/2/layout/IconLabelDescriptionList"/>
    <dgm:cxn modelId="{6CC2B332-5A0B-4F19-A95B-F60D7027B5EC}" type="presParOf" srcId="{0BCF5C5C-916D-44E2-8124-7517F4D220DA}" destId="{45F2035B-ACFF-461B-A69D-BAAE41CCBDAE}" srcOrd="3" destOrd="0" presId="urn:microsoft.com/office/officeart/2018/2/layout/IconLabelDescriptionList"/>
    <dgm:cxn modelId="{2D7EF734-79A8-4315-AEE4-4C28F6443AA6}" type="presParOf" srcId="{0BCF5C5C-916D-44E2-8124-7517F4D220DA}" destId="{1CE2336F-1CC7-4FB3-9977-9583FDB9F5DC}" srcOrd="4" destOrd="0" presId="urn:microsoft.com/office/officeart/2018/2/layout/IconLabelDescriptionList"/>
    <dgm:cxn modelId="{F0A85523-015C-41F1-8032-910F695C11FE}" type="presParOf" srcId="{D99A4C67-C2A6-433B-91C9-590FB9841FAE}" destId="{46880030-5CFE-4A59-A0A1-345DA3048399}" srcOrd="1" destOrd="0" presId="urn:microsoft.com/office/officeart/2018/2/layout/IconLabelDescriptionList"/>
    <dgm:cxn modelId="{B12B9029-464D-49D5-8E14-D01F937E03B6}" type="presParOf" srcId="{D99A4C67-C2A6-433B-91C9-590FB9841FAE}" destId="{9ACBF4E3-5F49-47BE-B57D-DA5D505AA671}" srcOrd="2" destOrd="0" presId="urn:microsoft.com/office/officeart/2018/2/layout/IconLabelDescriptionList"/>
    <dgm:cxn modelId="{8A84A0E7-0E32-454F-8CCE-800F650C8258}" type="presParOf" srcId="{9ACBF4E3-5F49-47BE-B57D-DA5D505AA671}" destId="{5F637650-751E-4B29-9B7F-E12585DC4974}" srcOrd="0" destOrd="0" presId="urn:microsoft.com/office/officeart/2018/2/layout/IconLabelDescriptionList"/>
    <dgm:cxn modelId="{2633F723-2736-4C4A-9B61-45C7A67E1CBF}" type="presParOf" srcId="{9ACBF4E3-5F49-47BE-B57D-DA5D505AA671}" destId="{0472C850-E593-4ED0-813D-2A8AE36C8B0F}" srcOrd="1" destOrd="0" presId="urn:microsoft.com/office/officeart/2018/2/layout/IconLabelDescriptionList"/>
    <dgm:cxn modelId="{5B434135-26EE-465A-ADED-8B7D435862DC}" type="presParOf" srcId="{9ACBF4E3-5F49-47BE-B57D-DA5D505AA671}" destId="{F98A16A2-15BE-4D76-8EBC-2517A26FE276}" srcOrd="2" destOrd="0" presId="urn:microsoft.com/office/officeart/2018/2/layout/IconLabelDescriptionList"/>
    <dgm:cxn modelId="{148B94B6-2CFE-44D0-86C2-C6ED474F5D8D}" type="presParOf" srcId="{9ACBF4E3-5F49-47BE-B57D-DA5D505AA671}" destId="{E1B46A30-44FD-4AFA-AAAE-BC0078B1B8CF}" srcOrd="3" destOrd="0" presId="urn:microsoft.com/office/officeart/2018/2/layout/IconLabelDescriptionList"/>
    <dgm:cxn modelId="{3768144A-C395-4FD4-9EF2-CE9A94623B8C}" type="presParOf" srcId="{9ACBF4E3-5F49-47BE-B57D-DA5D505AA671}" destId="{CEC7499F-0EF8-4A3F-81CB-426297D9B76D}" srcOrd="4" destOrd="0" presId="urn:microsoft.com/office/officeart/2018/2/layout/IconLabelDescriptionList"/>
    <dgm:cxn modelId="{396814CF-908A-45F1-8435-3DCB0D5938AD}" type="presParOf" srcId="{D99A4C67-C2A6-433B-91C9-590FB9841FAE}" destId="{57E7D379-34BA-4E0C-80FF-E311E16CEBE2}" srcOrd="3" destOrd="0" presId="urn:microsoft.com/office/officeart/2018/2/layout/IconLabelDescriptionList"/>
    <dgm:cxn modelId="{C36D96D6-EFD7-4F88-85E4-F519FA7D7BC5}" type="presParOf" srcId="{D99A4C67-C2A6-433B-91C9-590FB9841FAE}" destId="{BBDACB21-F1C8-40FD-98D0-AD098D85BBB5}" srcOrd="4" destOrd="0" presId="urn:microsoft.com/office/officeart/2018/2/layout/IconLabelDescriptionList"/>
    <dgm:cxn modelId="{FFFA5D7C-6490-4CFF-8854-938987F73F4C}" type="presParOf" srcId="{BBDACB21-F1C8-40FD-98D0-AD098D85BBB5}" destId="{1F41DFF6-374C-4498-A98B-1F1BB60B08C3}" srcOrd="0" destOrd="0" presId="urn:microsoft.com/office/officeart/2018/2/layout/IconLabelDescriptionList"/>
    <dgm:cxn modelId="{8B2A2411-90DE-49A4-ACB1-4A5BF3C49979}" type="presParOf" srcId="{BBDACB21-F1C8-40FD-98D0-AD098D85BBB5}" destId="{A4FEC7C2-413E-4729-B239-EAF002CD8335}" srcOrd="1" destOrd="0" presId="urn:microsoft.com/office/officeart/2018/2/layout/IconLabelDescriptionList"/>
    <dgm:cxn modelId="{9E6F7359-2844-41FE-A238-3D7B7ADB753F}" type="presParOf" srcId="{BBDACB21-F1C8-40FD-98D0-AD098D85BBB5}" destId="{BA974AF9-3F5A-467E-83AA-E4F635B5A616}" srcOrd="2" destOrd="0" presId="urn:microsoft.com/office/officeart/2018/2/layout/IconLabelDescriptionList"/>
    <dgm:cxn modelId="{57695593-3ED8-4A2D-B8E7-3929025069A2}" type="presParOf" srcId="{BBDACB21-F1C8-40FD-98D0-AD098D85BBB5}" destId="{C60D7CFD-A57C-43B4-B35C-5062B1FA9BBB}" srcOrd="3" destOrd="0" presId="urn:microsoft.com/office/officeart/2018/2/layout/IconLabelDescriptionList"/>
    <dgm:cxn modelId="{7B8D624A-7974-458D-B2AE-0195E78475C3}" type="presParOf" srcId="{BBDACB21-F1C8-40FD-98D0-AD098D85BBB5}" destId="{04AD1EC9-1433-420E-83DE-D7980DCFDC55}" srcOrd="4" destOrd="0" presId="urn:microsoft.com/office/officeart/2018/2/layout/IconLabelDescriptionList"/>
    <dgm:cxn modelId="{C717E7F4-22D1-407E-94E2-38A1DF8A8FFD}" type="presParOf" srcId="{D99A4C67-C2A6-433B-91C9-590FB9841FAE}" destId="{DA5CEC04-71BC-491D-9400-F5495AF67FC0}" srcOrd="5" destOrd="0" presId="urn:microsoft.com/office/officeart/2018/2/layout/IconLabelDescriptionList"/>
    <dgm:cxn modelId="{51D34EF1-3EC2-4A50-8701-70FC97CE0AA9}" type="presParOf" srcId="{D99A4C67-C2A6-433B-91C9-590FB9841FAE}" destId="{BAE97A23-38A5-4A9D-9BE6-4D6ECB3475C0}" srcOrd="6" destOrd="0" presId="urn:microsoft.com/office/officeart/2018/2/layout/IconLabelDescriptionList"/>
    <dgm:cxn modelId="{FEE170D4-274C-4D5D-8032-45D488FBF0D5}" type="presParOf" srcId="{BAE97A23-38A5-4A9D-9BE6-4D6ECB3475C0}" destId="{89504BBD-145B-47C2-B750-FC9A871F9287}" srcOrd="0" destOrd="0" presId="urn:microsoft.com/office/officeart/2018/2/layout/IconLabelDescriptionList"/>
    <dgm:cxn modelId="{856DC9C9-FEC4-48B0-98BC-297155C671A7}" type="presParOf" srcId="{BAE97A23-38A5-4A9D-9BE6-4D6ECB3475C0}" destId="{E7EE07B9-0289-4173-9C11-84646A8ADC8C}" srcOrd="1" destOrd="0" presId="urn:microsoft.com/office/officeart/2018/2/layout/IconLabelDescriptionList"/>
    <dgm:cxn modelId="{EAF9C598-A518-4E71-B2D8-6A8B1A43DC3F}" type="presParOf" srcId="{BAE97A23-38A5-4A9D-9BE6-4D6ECB3475C0}" destId="{C67800AC-DE55-4BF8-B655-4A6051F21D1C}" srcOrd="2" destOrd="0" presId="urn:microsoft.com/office/officeart/2018/2/layout/IconLabelDescriptionList"/>
    <dgm:cxn modelId="{B6951E03-0A1D-4AF2-9C7A-9785130DE999}" type="presParOf" srcId="{BAE97A23-38A5-4A9D-9BE6-4D6ECB3475C0}" destId="{D18440F9-7D90-4415-A026-5EAC96D4F89C}" srcOrd="3" destOrd="0" presId="urn:microsoft.com/office/officeart/2018/2/layout/IconLabelDescriptionList"/>
    <dgm:cxn modelId="{A0773875-FDFF-492C-A01C-5DFB4E20DA54}" type="presParOf" srcId="{BAE97A23-38A5-4A9D-9BE6-4D6ECB3475C0}" destId="{1249F76F-CF7D-4BC9-BF19-5084EBE24E64}"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3F3C89-4068-4E47-8EB8-3DECBD227A5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5A57991-1F22-4EA9-9553-8147C48C9C68}">
      <dgm:prSet/>
      <dgm:spPr/>
      <dgm:t>
        <a:bodyPr/>
        <a:lstStyle/>
        <a:p>
          <a:r>
            <a:rPr lang="fr-CH"/>
            <a:t>Encourager la numérisation</a:t>
          </a:r>
          <a:endParaRPr lang="en-US"/>
        </a:p>
      </dgm:t>
    </dgm:pt>
    <dgm:pt modelId="{A09CED3E-F96A-435D-8D5F-3A5878FDFC8E}" type="parTrans" cxnId="{A572B555-B195-4C82-A5DE-779283D8F01C}">
      <dgm:prSet/>
      <dgm:spPr/>
      <dgm:t>
        <a:bodyPr/>
        <a:lstStyle/>
        <a:p>
          <a:endParaRPr lang="en-US"/>
        </a:p>
      </dgm:t>
    </dgm:pt>
    <dgm:pt modelId="{29A4D79A-12EA-419F-B7EF-6E8EE38CD31F}" type="sibTrans" cxnId="{A572B555-B195-4C82-A5DE-779283D8F01C}">
      <dgm:prSet/>
      <dgm:spPr/>
      <dgm:t>
        <a:bodyPr/>
        <a:lstStyle/>
        <a:p>
          <a:endParaRPr lang="en-US"/>
        </a:p>
      </dgm:t>
    </dgm:pt>
    <dgm:pt modelId="{9DB6B41F-A864-4309-847B-747E6CE7B436}">
      <dgm:prSet/>
      <dgm:spPr/>
      <dgm:t>
        <a:bodyPr/>
        <a:lstStyle/>
        <a:p>
          <a:r>
            <a:rPr lang="fr-CH"/>
            <a:t>Coordonner la numérisation</a:t>
          </a:r>
          <a:endParaRPr lang="en-US"/>
        </a:p>
      </dgm:t>
    </dgm:pt>
    <dgm:pt modelId="{4C6A9DED-A373-4750-A7DB-06D186A26BF2}" type="parTrans" cxnId="{39AC774C-9C39-4D5C-A2BB-DBD325ACE223}">
      <dgm:prSet/>
      <dgm:spPr/>
      <dgm:t>
        <a:bodyPr/>
        <a:lstStyle/>
        <a:p>
          <a:endParaRPr lang="en-US"/>
        </a:p>
      </dgm:t>
    </dgm:pt>
    <dgm:pt modelId="{4A903DF3-657E-4EC9-955E-86B595EE9185}" type="sibTrans" cxnId="{39AC774C-9C39-4D5C-A2BB-DBD325ACE223}">
      <dgm:prSet/>
      <dgm:spPr/>
      <dgm:t>
        <a:bodyPr/>
        <a:lstStyle/>
        <a:p>
          <a:endParaRPr lang="en-US"/>
        </a:p>
      </dgm:t>
    </dgm:pt>
    <dgm:pt modelId="{6CCCE3BC-A850-4651-94D7-7A335B33DFFB}">
      <dgm:prSet/>
      <dgm:spPr/>
      <dgm:t>
        <a:bodyPr/>
        <a:lstStyle/>
        <a:p>
          <a:r>
            <a:rPr lang="fr-CH"/>
            <a:t>Habiliter à la numérisation</a:t>
          </a:r>
          <a:endParaRPr lang="en-US"/>
        </a:p>
      </dgm:t>
    </dgm:pt>
    <dgm:pt modelId="{FBC1490D-AE3F-445E-A343-15D29D598D40}" type="parTrans" cxnId="{3AB6C0E0-3D23-42F9-992B-7E4C39587E98}">
      <dgm:prSet/>
      <dgm:spPr/>
      <dgm:t>
        <a:bodyPr/>
        <a:lstStyle/>
        <a:p>
          <a:endParaRPr lang="en-US"/>
        </a:p>
      </dgm:t>
    </dgm:pt>
    <dgm:pt modelId="{FACE07D0-931A-48C0-A88A-013AAB662B0D}" type="sibTrans" cxnId="{3AB6C0E0-3D23-42F9-992B-7E4C39587E98}">
      <dgm:prSet/>
      <dgm:spPr/>
      <dgm:t>
        <a:bodyPr/>
        <a:lstStyle/>
        <a:p>
          <a:endParaRPr lang="en-US"/>
        </a:p>
      </dgm:t>
    </dgm:pt>
    <dgm:pt modelId="{2FC2D56B-EAB2-472F-B2E6-CB0CA893ECE2}" type="pres">
      <dgm:prSet presAssocID="{5C3F3C89-4068-4E47-8EB8-3DECBD227A5B}" presName="linear" presStyleCnt="0">
        <dgm:presLayoutVars>
          <dgm:animLvl val="lvl"/>
          <dgm:resizeHandles val="exact"/>
        </dgm:presLayoutVars>
      </dgm:prSet>
      <dgm:spPr/>
    </dgm:pt>
    <dgm:pt modelId="{FBEC87ED-202A-4A0C-85F7-682E50B7B90D}" type="pres">
      <dgm:prSet presAssocID="{C5A57991-1F22-4EA9-9553-8147C48C9C68}" presName="parentText" presStyleLbl="node1" presStyleIdx="0" presStyleCnt="3">
        <dgm:presLayoutVars>
          <dgm:chMax val="0"/>
          <dgm:bulletEnabled val="1"/>
        </dgm:presLayoutVars>
      </dgm:prSet>
      <dgm:spPr/>
    </dgm:pt>
    <dgm:pt modelId="{585EACC8-2460-4AE0-97B9-AEB7EBA46B8E}" type="pres">
      <dgm:prSet presAssocID="{29A4D79A-12EA-419F-B7EF-6E8EE38CD31F}" presName="spacer" presStyleCnt="0"/>
      <dgm:spPr/>
    </dgm:pt>
    <dgm:pt modelId="{07E97E88-5F26-4894-86CE-8364B377049B}" type="pres">
      <dgm:prSet presAssocID="{9DB6B41F-A864-4309-847B-747E6CE7B436}" presName="parentText" presStyleLbl="node1" presStyleIdx="1" presStyleCnt="3">
        <dgm:presLayoutVars>
          <dgm:chMax val="0"/>
          <dgm:bulletEnabled val="1"/>
        </dgm:presLayoutVars>
      </dgm:prSet>
      <dgm:spPr/>
    </dgm:pt>
    <dgm:pt modelId="{80AF45C2-8DE8-4639-A85D-2E90085CEC6E}" type="pres">
      <dgm:prSet presAssocID="{4A903DF3-657E-4EC9-955E-86B595EE9185}" presName="spacer" presStyleCnt="0"/>
      <dgm:spPr/>
    </dgm:pt>
    <dgm:pt modelId="{9DB33E40-DF7C-4AB0-85AF-DFE7010E48AB}" type="pres">
      <dgm:prSet presAssocID="{6CCCE3BC-A850-4651-94D7-7A335B33DFFB}" presName="parentText" presStyleLbl="node1" presStyleIdx="2" presStyleCnt="3">
        <dgm:presLayoutVars>
          <dgm:chMax val="0"/>
          <dgm:bulletEnabled val="1"/>
        </dgm:presLayoutVars>
      </dgm:prSet>
      <dgm:spPr/>
    </dgm:pt>
  </dgm:ptLst>
  <dgm:cxnLst>
    <dgm:cxn modelId="{C583F745-6DA0-4467-AABD-F0B8E42A9D9E}" type="presOf" srcId="{9DB6B41F-A864-4309-847B-747E6CE7B436}" destId="{07E97E88-5F26-4894-86CE-8364B377049B}" srcOrd="0" destOrd="0" presId="urn:microsoft.com/office/officeart/2005/8/layout/vList2"/>
    <dgm:cxn modelId="{39AC774C-9C39-4D5C-A2BB-DBD325ACE223}" srcId="{5C3F3C89-4068-4E47-8EB8-3DECBD227A5B}" destId="{9DB6B41F-A864-4309-847B-747E6CE7B436}" srcOrd="1" destOrd="0" parTransId="{4C6A9DED-A373-4750-A7DB-06D186A26BF2}" sibTransId="{4A903DF3-657E-4EC9-955E-86B595EE9185}"/>
    <dgm:cxn modelId="{A572B555-B195-4C82-A5DE-779283D8F01C}" srcId="{5C3F3C89-4068-4E47-8EB8-3DECBD227A5B}" destId="{C5A57991-1F22-4EA9-9553-8147C48C9C68}" srcOrd="0" destOrd="0" parTransId="{A09CED3E-F96A-435D-8D5F-3A5878FDFC8E}" sibTransId="{29A4D79A-12EA-419F-B7EF-6E8EE38CD31F}"/>
    <dgm:cxn modelId="{B5C3CAA2-9C7F-42FF-A934-96887CD57305}" type="presOf" srcId="{C5A57991-1F22-4EA9-9553-8147C48C9C68}" destId="{FBEC87ED-202A-4A0C-85F7-682E50B7B90D}" srcOrd="0" destOrd="0" presId="urn:microsoft.com/office/officeart/2005/8/layout/vList2"/>
    <dgm:cxn modelId="{419B90E0-6C5B-455D-8C97-3BC7ED3AA247}" type="presOf" srcId="{6CCCE3BC-A850-4651-94D7-7A335B33DFFB}" destId="{9DB33E40-DF7C-4AB0-85AF-DFE7010E48AB}" srcOrd="0" destOrd="0" presId="urn:microsoft.com/office/officeart/2005/8/layout/vList2"/>
    <dgm:cxn modelId="{3AB6C0E0-3D23-42F9-992B-7E4C39587E98}" srcId="{5C3F3C89-4068-4E47-8EB8-3DECBD227A5B}" destId="{6CCCE3BC-A850-4651-94D7-7A335B33DFFB}" srcOrd="2" destOrd="0" parTransId="{FBC1490D-AE3F-445E-A343-15D29D598D40}" sibTransId="{FACE07D0-931A-48C0-A88A-013AAB662B0D}"/>
    <dgm:cxn modelId="{5C399FE4-B245-4B3B-BF91-D8FCF3C61A9A}" type="presOf" srcId="{5C3F3C89-4068-4E47-8EB8-3DECBD227A5B}" destId="{2FC2D56B-EAB2-472F-B2E6-CB0CA893ECE2}" srcOrd="0" destOrd="0" presId="urn:microsoft.com/office/officeart/2005/8/layout/vList2"/>
    <dgm:cxn modelId="{337B8663-43A4-4471-9109-C6B4A9D6DE4C}" type="presParOf" srcId="{2FC2D56B-EAB2-472F-B2E6-CB0CA893ECE2}" destId="{FBEC87ED-202A-4A0C-85F7-682E50B7B90D}" srcOrd="0" destOrd="0" presId="urn:microsoft.com/office/officeart/2005/8/layout/vList2"/>
    <dgm:cxn modelId="{AFE014AC-49DB-486C-A558-3B93E73A397B}" type="presParOf" srcId="{2FC2D56B-EAB2-472F-B2E6-CB0CA893ECE2}" destId="{585EACC8-2460-4AE0-97B9-AEB7EBA46B8E}" srcOrd="1" destOrd="0" presId="urn:microsoft.com/office/officeart/2005/8/layout/vList2"/>
    <dgm:cxn modelId="{20825601-4E8F-41F7-A29C-2D68C4CD10B9}" type="presParOf" srcId="{2FC2D56B-EAB2-472F-B2E6-CB0CA893ECE2}" destId="{07E97E88-5F26-4894-86CE-8364B377049B}" srcOrd="2" destOrd="0" presId="urn:microsoft.com/office/officeart/2005/8/layout/vList2"/>
    <dgm:cxn modelId="{58C10DB1-2414-4E49-ADCA-0DE010B77F01}" type="presParOf" srcId="{2FC2D56B-EAB2-472F-B2E6-CB0CA893ECE2}" destId="{80AF45C2-8DE8-4639-A85D-2E90085CEC6E}" srcOrd="3" destOrd="0" presId="urn:microsoft.com/office/officeart/2005/8/layout/vList2"/>
    <dgm:cxn modelId="{6D75132B-00E1-4423-AB15-A42CE5362250}" type="presParOf" srcId="{2FC2D56B-EAB2-472F-B2E6-CB0CA893ECE2}" destId="{9DB33E40-DF7C-4AB0-85AF-DFE7010E48A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79C5EF-F325-468B-8F06-61602D2617F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B3CF069-A8F5-40C9-A84B-EF6C4B927C52}">
      <dgm:prSet/>
      <dgm:spPr/>
      <dgm:t>
        <a:bodyPr/>
        <a:lstStyle/>
        <a:p>
          <a:pPr>
            <a:lnSpc>
              <a:spcPct val="100000"/>
            </a:lnSpc>
          </a:pPr>
          <a:r>
            <a:rPr lang="fr-CH" dirty="0"/>
            <a:t>A1-3 Promotion de la numérisation au sein du système de santé en général</a:t>
          </a:r>
          <a:endParaRPr lang="en-US" dirty="0"/>
        </a:p>
      </dgm:t>
    </dgm:pt>
    <dgm:pt modelId="{3C060206-B35A-4F30-A8F2-DF951E90A85B}" type="parTrans" cxnId="{AD49A0D2-51EC-46DC-9294-BE5FBEB5DA51}">
      <dgm:prSet/>
      <dgm:spPr/>
      <dgm:t>
        <a:bodyPr/>
        <a:lstStyle/>
        <a:p>
          <a:endParaRPr lang="en-US"/>
        </a:p>
      </dgm:t>
    </dgm:pt>
    <dgm:pt modelId="{46E381EC-7ABD-42EC-8421-83BE43AE2C32}" type="sibTrans" cxnId="{AD49A0D2-51EC-46DC-9294-BE5FBEB5DA51}">
      <dgm:prSet/>
      <dgm:spPr/>
      <dgm:t>
        <a:bodyPr/>
        <a:lstStyle/>
        <a:p>
          <a:pPr>
            <a:lnSpc>
              <a:spcPct val="100000"/>
            </a:lnSpc>
          </a:pPr>
          <a:endParaRPr lang="en-US"/>
        </a:p>
      </dgm:t>
    </dgm:pt>
    <dgm:pt modelId="{F0CD8E3F-272F-48E7-A7BF-D4A167BEE454}">
      <dgm:prSet/>
      <dgm:spPr/>
      <dgm:t>
        <a:bodyPr/>
        <a:lstStyle/>
        <a:p>
          <a:pPr>
            <a:lnSpc>
              <a:spcPct val="100000"/>
            </a:lnSpc>
          </a:pPr>
          <a:r>
            <a:rPr lang="fr-CH" dirty="0"/>
            <a:t>A4-7 Promotion du DEP</a:t>
          </a:r>
          <a:endParaRPr lang="en-US" dirty="0"/>
        </a:p>
      </dgm:t>
    </dgm:pt>
    <dgm:pt modelId="{F5DC8C24-1484-434C-9FE6-5896A66F683C}" type="parTrans" cxnId="{DDB3643F-34F3-42BE-9006-75DF01423E35}">
      <dgm:prSet/>
      <dgm:spPr/>
      <dgm:t>
        <a:bodyPr/>
        <a:lstStyle/>
        <a:p>
          <a:endParaRPr lang="en-US"/>
        </a:p>
      </dgm:t>
    </dgm:pt>
    <dgm:pt modelId="{626DD498-250C-49C5-AE8E-49A0B0C5DB99}" type="sibTrans" cxnId="{DDB3643F-34F3-42BE-9006-75DF01423E35}">
      <dgm:prSet/>
      <dgm:spPr/>
      <dgm:t>
        <a:bodyPr/>
        <a:lstStyle/>
        <a:p>
          <a:pPr>
            <a:lnSpc>
              <a:spcPct val="100000"/>
            </a:lnSpc>
          </a:pPr>
          <a:endParaRPr lang="en-US"/>
        </a:p>
      </dgm:t>
    </dgm:pt>
    <dgm:pt modelId="{D7F2718A-C006-4CC4-8C34-3DC160C4DA99}">
      <dgm:prSet/>
      <dgm:spPr/>
      <dgm:t>
        <a:bodyPr/>
        <a:lstStyle/>
        <a:p>
          <a:pPr>
            <a:lnSpc>
              <a:spcPct val="100000"/>
            </a:lnSpc>
          </a:pPr>
          <a:r>
            <a:rPr lang="fr-CH" dirty="0"/>
            <a:t>A8-9 Promotion de la santé mobile (</a:t>
          </a:r>
          <a:r>
            <a:rPr lang="fr-CH" dirty="0" err="1"/>
            <a:t>mHealth</a:t>
          </a:r>
          <a:r>
            <a:rPr lang="fr-CH" dirty="0"/>
            <a:t>)</a:t>
          </a:r>
          <a:endParaRPr lang="en-US" dirty="0"/>
        </a:p>
      </dgm:t>
    </dgm:pt>
    <dgm:pt modelId="{A4648A90-AE41-44F5-A74F-B93D1D9D3700}" type="parTrans" cxnId="{864D04EA-29F4-4F81-A34E-2F05EFD0FA8C}">
      <dgm:prSet/>
      <dgm:spPr/>
      <dgm:t>
        <a:bodyPr/>
        <a:lstStyle/>
        <a:p>
          <a:endParaRPr lang="en-US"/>
        </a:p>
      </dgm:t>
    </dgm:pt>
    <dgm:pt modelId="{7EEBD3C9-40C0-4867-B15D-37CEDD557095}" type="sibTrans" cxnId="{864D04EA-29F4-4F81-A34E-2F05EFD0FA8C}">
      <dgm:prSet/>
      <dgm:spPr/>
      <dgm:t>
        <a:bodyPr/>
        <a:lstStyle/>
        <a:p>
          <a:pPr>
            <a:lnSpc>
              <a:spcPct val="100000"/>
            </a:lnSpc>
          </a:pPr>
          <a:endParaRPr lang="en-US"/>
        </a:p>
      </dgm:t>
    </dgm:pt>
    <dgm:pt modelId="{3F7FC151-57EF-460A-AC3E-22812538EF56}">
      <dgm:prSet/>
      <dgm:spPr/>
      <dgm:t>
        <a:bodyPr/>
        <a:lstStyle/>
        <a:p>
          <a:pPr>
            <a:lnSpc>
              <a:spcPct val="100000"/>
            </a:lnSpc>
          </a:pPr>
          <a:r>
            <a:rPr lang="fr-CH" dirty="0"/>
            <a:t>A10-11 Promotion de systèmes primaires adéquats et sûrs</a:t>
          </a:r>
          <a:endParaRPr lang="en-US" dirty="0"/>
        </a:p>
      </dgm:t>
    </dgm:pt>
    <dgm:pt modelId="{D79BF3F9-FB4F-435E-98EC-069241B157B9}" type="parTrans" cxnId="{A7E73466-1290-41EC-B606-E8A9D9AF4D60}">
      <dgm:prSet/>
      <dgm:spPr/>
      <dgm:t>
        <a:bodyPr/>
        <a:lstStyle/>
        <a:p>
          <a:endParaRPr lang="en-US"/>
        </a:p>
      </dgm:t>
    </dgm:pt>
    <dgm:pt modelId="{2E1C2B73-7043-4512-9E34-59628EC88105}" type="sibTrans" cxnId="{A7E73466-1290-41EC-B606-E8A9D9AF4D60}">
      <dgm:prSet/>
      <dgm:spPr/>
      <dgm:t>
        <a:bodyPr/>
        <a:lstStyle/>
        <a:p>
          <a:pPr>
            <a:lnSpc>
              <a:spcPct val="100000"/>
            </a:lnSpc>
          </a:pPr>
          <a:endParaRPr lang="en-US"/>
        </a:p>
      </dgm:t>
    </dgm:pt>
    <dgm:pt modelId="{2C149F9C-5983-4635-8975-E31D968FD4AE}">
      <dgm:prSet/>
      <dgm:spPr/>
      <dgm:t>
        <a:bodyPr/>
        <a:lstStyle/>
        <a:p>
          <a:pPr>
            <a:lnSpc>
              <a:spcPct val="100000"/>
            </a:lnSpc>
          </a:pPr>
          <a:r>
            <a:rPr lang="fr-CH" dirty="0"/>
            <a:t>A12 Promotion de la cybersécurité et de la sécurité des données au sein du système de santé</a:t>
          </a:r>
          <a:endParaRPr lang="en-US" dirty="0"/>
        </a:p>
      </dgm:t>
    </dgm:pt>
    <dgm:pt modelId="{0655CDB7-24CC-488E-A07C-BEA670365649}" type="parTrans" cxnId="{9462B9DB-9B21-468B-9EF3-ED078EB898FF}">
      <dgm:prSet/>
      <dgm:spPr/>
      <dgm:t>
        <a:bodyPr/>
        <a:lstStyle/>
        <a:p>
          <a:endParaRPr lang="en-US"/>
        </a:p>
      </dgm:t>
    </dgm:pt>
    <dgm:pt modelId="{9863E2C3-BA2B-4068-8E68-CBEC9F924523}" type="sibTrans" cxnId="{9462B9DB-9B21-468B-9EF3-ED078EB898FF}">
      <dgm:prSet/>
      <dgm:spPr/>
      <dgm:t>
        <a:bodyPr/>
        <a:lstStyle/>
        <a:p>
          <a:pPr>
            <a:lnSpc>
              <a:spcPct val="100000"/>
            </a:lnSpc>
          </a:pPr>
          <a:endParaRPr lang="en-US"/>
        </a:p>
      </dgm:t>
    </dgm:pt>
    <dgm:pt modelId="{1B7FA3FD-D57F-481E-A836-E5BC7135FD75}">
      <dgm:prSet/>
      <dgm:spPr/>
      <dgm:t>
        <a:bodyPr/>
        <a:lstStyle/>
        <a:p>
          <a:pPr>
            <a:lnSpc>
              <a:spcPct val="100000"/>
            </a:lnSpc>
          </a:pPr>
          <a:r>
            <a:rPr lang="fr-CH" dirty="0"/>
            <a:t>A13-14 Promotion d’un réseau transfrontalier européen</a:t>
          </a:r>
          <a:endParaRPr lang="en-US" dirty="0"/>
        </a:p>
      </dgm:t>
    </dgm:pt>
    <dgm:pt modelId="{4EF36C78-AC4B-437F-B3A7-9348E19487E0}" type="parTrans" cxnId="{083AC2B3-5028-4241-9A52-678F690CC034}">
      <dgm:prSet/>
      <dgm:spPr/>
      <dgm:t>
        <a:bodyPr/>
        <a:lstStyle/>
        <a:p>
          <a:endParaRPr lang="en-US"/>
        </a:p>
      </dgm:t>
    </dgm:pt>
    <dgm:pt modelId="{D845AAC3-D756-41B2-BFB9-B6F95ACEA269}" type="sibTrans" cxnId="{083AC2B3-5028-4241-9A52-678F690CC034}">
      <dgm:prSet/>
      <dgm:spPr/>
      <dgm:t>
        <a:bodyPr/>
        <a:lstStyle/>
        <a:p>
          <a:endParaRPr lang="en-US"/>
        </a:p>
      </dgm:t>
    </dgm:pt>
    <dgm:pt modelId="{65F30817-2415-4289-9137-ADA6BE472626}" type="pres">
      <dgm:prSet presAssocID="{2379C5EF-F325-468B-8F06-61602D2617F8}" presName="linear" presStyleCnt="0">
        <dgm:presLayoutVars>
          <dgm:animLvl val="lvl"/>
          <dgm:resizeHandles val="exact"/>
        </dgm:presLayoutVars>
      </dgm:prSet>
      <dgm:spPr/>
    </dgm:pt>
    <dgm:pt modelId="{1E303043-AA10-415F-B241-86112AC0CACF}" type="pres">
      <dgm:prSet presAssocID="{FB3CF069-A8F5-40C9-A84B-EF6C4B927C52}" presName="parentText" presStyleLbl="node1" presStyleIdx="0" presStyleCnt="6">
        <dgm:presLayoutVars>
          <dgm:chMax val="0"/>
          <dgm:bulletEnabled val="1"/>
        </dgm:presLayoutVars>
      </dgm:prSet>
      <dgm:spPr/>
    </dgm:pt>
    <dgm:pt modelId="{E375FFDC-6A3E-4F5C-94F4-A79BF68078FC}" type="pres">
      <dgm:prSet presAssocID="{46E381EC-7ABD-42EC-8421-83BE43AE2C32}" presName="spacer" presStyleCnt="0"/>
      <dgm:spPr/>
    </dgm:pt>
    <dgm:pt modelId="{7E20A0C7-659C-4F5E-856F-7E60B2696BBF}" type="pres">
      <dgm:prSet presAssocID="{F0CD8E3F-272F-48E7-A7BF-D4A167BEE454}" presName="parentText" presStyleLbl="node1" presStyleIdx="1" presStyleCnt="6">
        <dgm:presLayoutVars>
          <dgm:chMax val="0"/>
          <dgm:bulletEnabled val="1"/>
        </dgm:presLayoutVars>
      </dgm:prSet>
      <dgm:spPr/>
    </dgm:pt>
    <dgm:pt modelId="{BB1626DE-4094-4F24-96C1-E229E5D2DE59}" type="pres">
      <dgm:prSet presAssocID="{626DD498-250C-49C5-AE8E-49A0B0C5DB99}" presName="spacer" presStyleCnt="0"/>
      <dgm:spPr/>
    </dgm:pt>
    <dgm:pt modelId="{443B3C28-8DEE-43E7-8AEE-22FAE33EF5DE}" type="pres">
      <dgm:prSet presAssocID="{D7F2718A-C006-4CC4-8C34-3DC160C4DA99}" presName="parentText" presStyleLbl="node1" presStyleIdx="2" presStyleCnt="6">
        <dgm:presLayoutVars>
          <dgm:chMax val="0"/>
          <dgm:bulletEnabled val="1"/>
        </dgm:presLayoutVars>
      </dgm:prSet>
      <dgm:spPr/>
    </dgm:pt>
    <dgm:pt modelId="{00F4D298-539E-4712-A598-955CAD1C08A8}" type="pres">
      <dgm:prSet presAssocID="{7EEBD3C9-40C0-4867-B15D-37CEDD557095}" presName="spacer" presStyleCnt="0"/>
      <dgm:spPr/>
    </dgm:pt>
    <dgm:pt modelId="{652A777B-D8F7-4B6E-8422-41D4CBC1B6C3}" type="pres">
      <dgm:prSet presAssocID="{3F7FC151-57EF-460A-AC3E-22812538EF56}" presName="parentText" presStyleLbl="node1" presStyleIdx="3" presStyleCnt="6">
        <dgm:presLayoutVars>
          <dgm:chMax val="0"/>
          <dgm:bulletEnabled val="1"/>
        </dgm:presLayoutVars>
      </dgm:prSet>
      <dgm:spPr/>
    </dgm:pt>
    <dgm:pt modelId="{81116E1B-B555-452B-AA01-258D727CE750}" type="pres">
      <dgm:prSet presAssocID="{2E1C2B73-7043-4512-9E34-59628EC88105}" presName="spacer" presStyleCnt="0"/>
      <dgm:spPr/>
    </dgm:pt>
    <dgm:pt modelId="{17FB83BB-5F92-455F-95BB-D4C02B1CC572}" type="pres">
      <dgm:prSet presAssocID="{2C149F9C-5983-4635-8975-E31D968FD4AE}" presName="parentText" presStyleLbl="node1" presStyleIdx="4" presStyleCnt="6">
        <dgm:presLayoutVars>
          <dgm:chMax val="0"/>
          <dgm:bulletEnabled val="1"/>
        </dgm:presLayoutVars>
      </dgm:prSet>
      <dgm:spPr/>
    </dgm:pt>
    <dgm:pt modelId="{24059786-E698-42CB-8493-6E811D41536E}" type="pres">
      <dgm:prSet presAssocID="{9863E2C3-BA2B-4068-8E68-CBEC9F924523}" presName="spacer" presStyleCnt="0"/>
      <dgm:spPr/>
    </dgm:pt>
    <dgm:pt modelId="{DBDD15BC-2CC2-4768-AFAC-43D183F26A41}" type="pres">
      <dgm:prSet presAssocID="{1B7FA3FD-D57F-481E-A836-E5BC7135FD75}" presName="parentText" presStyleLbl="node1" presStyleIdx="5" presStyleCnt="6">
        <dgm:presLayoutVars>
          <dgm:chMax val="0"/>
          <dgm:bulletEnabled val="1"/>
        </dgm:presLayoutVars>
      </dgm:prSet>
      <dgm:spPr/>
    </dgm:pt>
  </dgm:ptLst>
  <dgm:cxnLst>
    <dgm:cxn modelId="{8DA32203-6144-4649-8200-18884D824AEE}" type="presOf" srcId="{D7F2718A-C006-4CC4-8C34-3DC160C4DA99}" destId="{443B3C28-8DEE-43E7-8AEE-22FAE33EF5DE}" srcOrd="0" destOrd="0" presId="urn:microsoft.com/office/officeart/2005/8/layout/vList2"/>
    <dgm:cxn modelId="{7D1C4E06-6159-40C8-BDDB-A56808017F83}" type="presOf" srcId="{F0CD8E3F-272F-48E7-A7BF-D4A167BEE454}" destId="{7E20A0C7-659C-4F5E-856F-7E60B2696BBF}" srcOrd="0" destOrd="0" presId="urn:microsoft.com/office/officeart/2005/8/layout/vList2"/>
    <dgm:cxn modelId="{16A50C0A-E14A-43E6-A189-B309E8F98119}" type="presOf" srcId="{1B7FA3FD-D57F-481E-A836-E5BC7135FD75}" destId="{DBDD15BC-2CC2-4768-AFAC-43D183F26A41}" srcOrd="0" destOrd="0" presId="urn:microsoft.com/office/officeart/2005/8/layout/vList2"/>
    <dgm:cxn modelId="{C7421112-AEC0-452B-BD96-E709D778A89D}" type="presOf" srcId="{FB3CF069-A8F5-40C9-A84B-EF6C4B927C52}" destId="{1E303043-AA10-415F-B241-86112AC0CACF}" srcOrd="0" destOrd="0" presId="urn:microsoft.com/office/officeart/2005/8/layout/vList2"/>
    <dgm:cxn modelId="{DDB3643F-34F3-42BE-9006-75DF01423E35}" srcId="{2379C5EF-F325-468B-8F06-61602D2617F8}" destId="{F0CD8E3F-272F-48E7-A7BF-D4A167BEE454}" srcOrd="1" destOrd="0" parTransId="{F5DC8C24-1484-434C-9FE6-5896A66F683C}" sibTransId="{626DD498-250C-49C5-AE8E-49A0B0C5DB99}"/>
    <dgm:cxn modelId="{A7E73466-1290-41EC-B606-E8A9D9AF4D60}" srcId="{2379C5EF-F325-468B-8F06-61602D2617F8}" destId="{3F7FC151-57EF-460A-AC3E-22812538EF56}" srcOrd="3" destOrd="0" parTransId="{D79BF3F9-FB4F-435E-98EC-069241B157B9}" sibTransId="{2E1C2B73-7043-4512-9E34-59628EC88105}"/>
    <dgm:cxn modelId="{135AED7A-4FCA-4777-946B-974608DBC6F3}" type="presOf" srcId="{2379C5EF-F325-468B-8F06-61602D2617F8}" destId="{65F30817-2415-4289-9137-ADA6BE472626}" srcOrd="0" destOrd="0" presId="urn:microsoft.com/office/officeart/2005/8/layout/vList2"/>
    <dgm:cxn modelId="{083AC2B3-5028-4241-9A52-678F690CC034}" srcId="{2379C5EF-F325-468B-8F06-61602D2617F8}" destId="{1B7FA3FD-D57F-481E-A836-E5BC7135FD75}" srcOrd="5" destOrd="0" parTransId="{4EF36C78-AC4B-437F-B3A7-9348E19487E0}" sibTransId="{D845AAC3-D756-41B2-BFB9-B6F95ACEA269}"/>
    <dgm:cxn modelId="{AD49A0D2-51EC-46DC-9294-BE5FBEB5DA51}" srcId="{2379C5EF-F325-468B-8F06-61602D2617F8}" destId="{FB3CF069-A8F5-40C9-A84B-EF6C4B927C52}" srcOrd="0" destOrd="0" parTransId="{3C060206-B35A-4F30-A8F2-DF951E90A85B}" sibTransId="{46E381EC-7ABD-42EC-8421-83BE43AE2C32}"/>
    <dgm:cxn modelId="{DC357BD3-E34E-4823-B74D-ECFCDD958DB8}" type="presOf" srcId="{3F7FC151-57EF-460A-AC3E-22812538EF56}" destId="{652A777B-D8F7-4B6E-8422-41D4CBC1B6C3}" srcOrd="0" destOrd="0" presId="urn:microsoft.com/office/officeart/2005/8/layout/vList2"/>
    <dgm:cxn modelId="{A87CE6D8-6BA6-44BC-BA3D-038409BD0E2D}" type="presOf" srcId="{2C149F9C-5983-4635-8975-E31D968FD4AE}" destId="{17FB83BB-5F92-455F-95BB-D4C02B1CC572}" srcOrd="0" destOrd="0" presId="urn:microsoft.com/office/officeart/2005/8/layout/vList2"/>
    <dgm:cxn modelId="{9462B9DB-9B21-468B-9EF3-ED078EB898FF}" srcId="{2379C5EF-F325-468B-8F06-61602D2617F8}" destId="{2C149F9C-5983-4635-8975-E31D968FD4AE}" srcOrd="4" destOrd="0" parTransId="{0655CDB7-24CC-488E-A07C-BEA670365649}" sibTransId="{9863E2C3-BA2B-4068-8E68-CBEC9F924523}"/>
    <dgm:cxn modelId="{864D04EA-29F4-4F81-A34E-2F05EFD0FA8C}" srcId="{2379C5EF-F325-468B-8F06-61602D2617F8}" destId="{D7F2718A-C006-4CC4-8C34-3DC160C4DA99}" srcOrd="2" destOrd="0" parTransId="{A4648A90-AE41-44F5-A74F-B93D1D9D3700}" sibTransId="{7EEBD3C9-40C0-4867-B15D-37CEDD557095}"/>
    <dgm:cxn modelId="{463F29DD-DCA5-4006-BB00-28EDC35D5825}" type="presParOf" srcId="{65F30817-2415-4289-9137-ADA6BE472626}" destId="{1E303043-AA10-415F-B241-86112AC0CACF}" srcOrd="0" destOrd="0" presId="urn:microsoft.com/office/officeart/2005/8/layout/vList2"/>
    <dgm:cxn modelId="{A564273B-EEF8-4E67-A0DB-260BDF13F256}" type="presParOf" srcId="{65F30817-2415-4289-9137-ADA6BE472626}" destId="{E375FFDC-6A3E-4F5C-94F4-A79BF68078FC}" srcOrd="1" destOrd="0" presId="urn:microsoft.com/office/officeart/2005/8/layout/vList2"/>
    <dgm:cxn modelId="{654169DB-80D1-4695-9F04-A43AC33B1C56}" type="presParOf" srcId="{65F30817-2415-4289-9137-ADA6BE472626}" destId="{7E20A0C7-659C-4F5E-856F-7E60B2696BBF}" srcOrd="2" destOrd="0" presId="urn:microsoft.com/office/officeart/2005/8/layout/vList2"/>
    <dgm:cxn modelId="{8E8769F4-C48A-40B2-992B-A0F976649F8C}" type="presParOf" srcId="{65F30817-2415-4289-9137-ADA6BE472626}" destId="{BB1626DE-4094-4F24-96C1-E229E5D2DE59}" srcOrd="3" destOrd="0" presId="urn:microsoft.com/office/officeart/2005/8/layout/vList2"/>
    <dgm:cxn modelId="{F3222C3C-C470-4043-A02A-76BB1EA35525}" type="presParOf" srcId="{65F30817-2415-4289-9137-ADA6BE472626}" destId="{443B3C28-8DEE-43E7-8AEE-22FAE33EF5DE}" srcOrd="4" destOrd="0" presId="urn:microsoft.com/office/officeart/2005/8/layout/vList2"/>
    <dgm:cxn modelId="{1DE375BC-A50B-47A3-AC3F-1D2A9526B6DE}" type="presParOf" srcId="{65F30817-2415-4289-9137-ADA6BE472626}" destId="{00F4D298-539E-4712-A598-955CAD1C08A8}" srcOrd="5" destOrd="0" presId="urn:microsoft.com/office/officeart/2005/8/layout/vList2"/>
    <dgm:cxn modelId="{AE98951F-CEE5-4EC2-BA58-C568ED82415B}" type="presParOf" srcId="{65F30817-2415-4289-9137-ADA6BE472626}" destId="{652A777B-D8F7-4B6E-8422-41D4CBC1B6C3}" srcOrd="6" destOrd="0" presId="urn:microsoft.com/office/officeart/2005/8/layout/vList2"/>
    <dgm:cxn modelId="{3178E45C-08E5-4BF7-A8C0-2A0D92D247B2}" type="presParOf" srcId="{65F30817-2415-4289-9137-ADA6BE472626}" destId="{81116E1B-B555-452B-AA01-258D727CE750}" srcOrd="7" destOrd="0" presId="urn:microsoft.com/office/officeart/2005/8/layout/vList2"/>
    <dgm:cxn modelId="{0547CD9F-F325-41CD-91E6-5E80377E0C3F}" type="presParOf" srcId="{65F30817-2415-4289-9137-ADA6BE472626}" destId="{17FB83BB-5F92-455F-95BB-D4C02B1CC572}" srcOrd="8" destOrd="0" presId="urn:microsoft.com/office/officeart/2005/8/layout/vList2"/>
    <dgm:cxn modelId="{B2147D3D-8F0D-40B9-A4FE-F586BA50595F}" type="presParOf" srcId="{65F30817-2415-4289-9137-ADA6BE472626}" destId="{24059786-E698-42CB-8493-6E811D41536E}" srcOrd="9" destOrd="0" presId="urn:microsoft.com/office/officeart/2005/8/layout/vList2"/>
    <dgm:cxn modelId="{258107E3-BAFE-4955-ABE8-5420725DD559}" type="presParOf" srcId="{65F30817-2415-4289-9137-ADA6BE472626}" destId="{DBDD15BC-2CC2-4768-AFAC-43D183F26A4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E24356-CF08-4144-B769-1B2114223C7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B877C04-F926-4963-9AEA-1C7A6D021D1D}">
      <dgm:prSet/>
      <dgm:spPr/>
      <dgm:t>
        <a:bodyPr/>
        <a:lstStyle/>
        <a:p>
          <a:r>
            <a:rPr lang="fr-CH"/>
            <a:t>A2: Remplacement des processus papier par des processus numériques</a:t>
          </a:r>
          <a:endParaRPr lang="en-US"/>
        </a:p>
      </dgm:t>
    </dgm:pt>
    <dgm:pt modelId="{7412F234-10F8-442C-8673-8F95A6B64197}" type="parTrans" cxnId="{8F978FEC-2718-443D-9AD6-21A040F33498}">
      <dgm:prSet/>
      <dgm:spPr/>
      <dgm:t>
        <a:bodyPr/>
        <a:lstStyle/>
        <a:p>
          <a:endParaRPr lang="en-US"/>
        </a:p>
      </dgm:t>
    </dgm:pt>
    <dgm:pt modelId="{D552A861-9D08-4945-BFC6-2CD518E05E60}" type="sibTrans" cxnId="{8F978FEC-2718-443D-9AD6-21A040F33498}">
      <dgm:prSet/>
      <dgm:spPr/>
      <dgm:t>
        <a:bodyPr/>
        <a:lstStyle/>
        <a:p>
          <a:endParaRPr lang="en-US"/>
        </a:p>
      </dgm:t>
    </dgm:pt>
    <dgm:pt modelId="{1D9BD33D-7747-4C33-8C41-61A4FF1BA35D}">
      <dgm:prSet/>
      <dgm:spPr/>
      <dgm:t>
        <a:bodyPr/>
        <a:lstStyle/>
        <a:p>
          <a:r>
            <a:rPr lang="fr-CH"/>
            <a:t>Déclarations de maladies transmissibles</a:t>
          </a:r>
          <a:endParaRPr lang="en-US"/>
        </a:p>
      </dgm:t>
    </dgm:pt>
    <dgm:pt modelId="{CD946129-BB38-4762-ADAE-103549EA49E5}" type="parTrans" cxnId="{B82F7011-FF0C-4B5A-9B02-A9FB4C8A2F0E}">
      <dgm:prSet/>
      <dgm:spPr/>
      <dgm:t>
        <a:bodyPr/>
        <a:lstStyle/>
        <a:p>
          <a:endParaRPr lang="en-US"/>
        </a:p>
      </dgm:t>
    </dgm:pt>
    <dgm:pt modelId="{040D3997-68EC-4A68-A572-915C7EAD164E}" type="sibTrans" cxnId="{B82F7011-FF0C-4B5A-9B02-A9FB4C8A2F0E}">
      <dgm:prSet/>
      <dgm:spPr/>
      <dgm:t>
        <a:bodyPr/>
        <a:lstStyle/>
        <a:p>
          <a:endParaRPr lang="en-US"/>
        </a:p>
      </dgm:t>
    </dgm:pt>
    <dgm:pt modelId="{13DB3DCB-0CAB-431D-91C8-77CF75DEABC6}">
      <dgm:prSet/>
      <dgm:spPr/>
      <dgm:t>
        <a:bodyPr/>
        <a:lstStyle/>
        <a:p>
          <a:r>
            <a:rPr lang="fr-CH"/>
            <a:t>Autorisations de pratiquer</a:t>
          </a:r>
          <a:endParaRPr lang="en-US"/>
        </a:p>
      </dgm:t>
    </dgm:pt>
    <dgm:pt modelId="{42C07ECC-E6D1-4FC0-A774-7AA2CF4C9D14}" type="parTrans" cxnId="{036F2E05-8FFD-450F-83C4-BEEC6E822136}">
      <dgm:prSet/>
      <dgm:spPr/>
      <dgm:t>
        <a:bodyPr/>
        <a:lstStyle/>
        <a:p>
          <a:endParaRPr lang="en-US"/>
        </a:p>
      </dgm:t>
    </dgm:pt>
    <dgm:pt modelId="{CA54C843-190E-4897-9555-2C81F78340E1}" type="sibTrans" cxnId="{036F2E05-8FFD-450F-83C4-BEEC6E822136}">
      <dgm:prSet/>
      <dgm:spPr/>
      <dgm:t>
        <a:bodyPr/>
        <a:lstStyle/>
        <a:p>
          <a:endParaRPr lang="en-US"/>
        </a:p>
      </dgm:t>
    </dgm:pt>
    <dgm:pt modelId="{1FE47D04-E728-4CA1-A66A-7F84A6922641}">
      <dgm:prSet/>
      <dgm:spPr/>
      <dgm:t>
        <a:bodyPr/>
        <a:lstStyle/>
        <a:p>
          <a:r>
            <a:rPr lang="fr-CH"/>
            <a:t>Conditions cadre pour l’attribution d’une subvention</a:t>
          </a:r>
          <a:endParaRPr lang="en-US"/>
        </a:p>
      </dgm:t>
    </dgm:pt>
    <dgm:pt modelId="{AF8FBF3B-01CA-420C-99D9-A9A7759CEEF5}" type="parTrans" cxnId="{C6D136FC-5B87-42D8-88C2-75C8BCB7BB16}">
      <dgm:prSet/>
      <dgm:spPr/>
      <dgm:t>
        <a:bodyPr/>
        <a:lstStyle/>
        <a:p>
          <a:endParaRPr lang="en-US"/>
        </a:p>
      </dgm:t>
    </dgm:pt>
    <dgm:pt modelId="{857EF6F9-B55B-4F5C-B10C-F20047A54F96}" type="sibTrans" cxnId="{C6D136FC-5B87-42D8-88C2-75C8BCB7BB16}">
      <dgm:prSet/>
      <dgm:spPr/>
      <dgm:t>
        <a:bodyPr/>
        <a:lstStyle/>
        <a:p>
          <a:endParaRPr lang="en-US"/>
        </a:p>
      </dgm:t>
    </dgm:pt>
    <dgm:pt modelId="{8759A4C0-91D0-4E04-984A-3DA862126D7B}">
      <dgm:prSet/>
      <dgm:spPr/>
      <dgm:t>
        <a:bodyPr/>
        <a:lstStyle/>
        <a:p>
          <a:r>
            <a:rPr lang="fr-CH"/>
            <a:t>A3: Adaptation des systèmes d’indemnisation et des structures tarifaires</a:t>
          </a:r>
          <a:endParaRPr lang="en-US"/>
        </a:p>
      </dgm:t>
    </dgm:pt>
    <dgm:pt modelId="{72FAB264-05A0-41C1-A7F1-F95ACB6677B0}" type="parTrans" cxnId="{4103597E-4D5D-428C-9A18-E285484F97EE}">
      <dgm:prSet/>
      <dgm:spPr/>
      <dgm:t>
        <a:bodyPr/>
        <a:lstStyle/>
        <a:p>
          <a:endParaRPr lang="en-US"/>
        </a:p>
      </dgm:t>
    </dgm:pt>
    <dgm:pt modelId="{D257074F-E3CC-48B3-935E-58633DA3A2BF}" type="sibTrans" cxnId="{4103597E-4D5D-428C-9A18-E285484F97EE}">
      <dgm:prSet/>
      <dgm:spPr/>
      <dgm:t>
        <a:bodyPr/>
        <a:lstStyle/>
        <a:p>
          <a:endParaRPr lang="en-US"/>
        </a:p>
      </dgm:t>
    </dgm:pt>
    <dgm:pt modelId="{309785D9-8127-460C-9120-91C82C9B8492}">
      <dgm:prSet/>
      <dgm:spPr/>
      <dgm:t>
        <a:bodyPr/>
        <a:lstStyle/>
        <a:p>
          <a:r>
            <a:rPr lang="fr-CH"/>
            <a:t>Tenir compte des coûts de la numérisation dans l’adaptation des tarifs</a:t>
          </a:r>
          <a:endParaRPr lang="en-US"/>
        </a:p>
      </dgm:t>
    </dgm:pt>
    <dgm:pt modelId="{1FED862C-3057-4078-989F-27611B5B33E6}" type="parTrans" cxnId="{D6376EEF-6C80-4EE7-A990-2D1B9182DA77}">
      <dgm:prSet/>
      <dgm:spPr/>
      <dgm:t>
        <a:bodyPr/>
        <a:lstStyle/>
        <a:p>
          <a:endParaRPr lang="en-US"/>
        </a:p>
      </dgm:t>
    </dgm:pt>
    <dgm:pt modelId="{2DE23EE9-F681-402E-9360-60C5DD39A955}" type="sibTrans" cxnId="{D6376EEF-6C80-4EE7-A990-2D1B9182DA77}">
      <dgm:prSet/>
      <dgm:spPr/>
      <dgm:t>
        <a:bodyPr/>
        <a:lstStyle/>
        <a:p>
          <a:endParaRPr lang="en-US"/>
        </a:p>
      </dgm:t>
    </dgm:pt>
    <dgm:pt modelId="{B781D99D-DBAE-46CC-AFA2-EB62F85880FF}">
      <dgm:prSet/>
      <dgm:spPr/>
      <dgm:t>
        <a:bodyPr/>
        <a:lstStyle/>
        <a:p>
          <a:r>
            <a:rPr lang="fr-CH" dirty="0"/>
            <a:t>Accompagner les communauté de référence dans le développement commun de modèle de financement de l’information et du conseil aux patients en lien avec le DEP (intégrer les ligues de santé ou des organisations de patients).</a:t>
          </a:r>
          <a:endParaRPr lang="en-US" dirty="0"/>
        </a:p>
      </dgm:t>
    </dgm:pt>
    <dgm:pt modelId="{40484F8F-57D9-4A04-B661-A5B62500D877}" type="parTrans" cxnId="{583573ED-5BB9-4D08-99F2-7E5DD1EA8E7E}">
      <dgm:prSet/>
      <dgm:spPr/>
      <dgm:t>
        <a:bodyPr/>
        <a:lstStyle/>
        <a:p>
          <a:endParaRPr lang="en-US"/>
        </a:p>
      </dgm:t>
    </dgm:pt>
    <dgm:pt modelId="{7D52B6BF-FC93-47B1-8D8A-AF1CE15CEEA5}" type="sibTrans" cxnId="{583573ED-5BB9-4D08-99F2-7E5DD1EA8E7E}">
      <dgm:prSet/>
      <dgm:spPr/>
      <dgm:t>
        <a:bodyPr/>
        <a:lstStyle/>
        <a:p>
          <a:endParaRPr lang="en-US"/>
        </a:p>
      </dgm:t>
    </dgm:pt>
    <dgm:pt modelId="{ECE0D166-58E7-4439-A93A-FAF003835364}">
      <dgm:prSet/>
      <dgm:spPr/>
      <dgm:t>
        <a:bodyPr/>
        <a:lstStyle/>
        <a:p>
          <a:r>
            <a:rPr lang="en-US" dirty="0"/>
            <a:t>A6 </a:t>
          </a:r>
          <a:r>
            <a:rPr lang="en-US" dirty="0" err="1"/>
            <a:t>Actualisation</a:t>
          </a:r>
          <a:r>
            <a:rPr lang="en-US" dirty="0"/>
            <a:t> des conditions de certification</a:t>
          </a:r>
        </a:p>
      </dgm:t>
    </dgm:pt>
    <dgm:pt modelId="{D761D0F1-7D98-4A90-8CED-34F56FB26B73}" type="parTrans" cxnId="{48F056FF-5826-4CE9-A9D6-A5015C36AE64}">
      <dgm:prSet/>
      <dgm:spPr/>
      <dgm:t>
        <a:bodyPr/>
        <a:lstStyle/>
        <a:p>
          <a:endParaRPr lang="fr-CH"/>
        </a:p>
      </dgm:t>
    </dgm:pt>
    <dgm:pt modelId="{DC247405-27EC-4D50-8C27-DD15BB12F376}" type="sibTrans" cxnId="{48F056FF-5826-4CE9-A9D6-A5015C36AE64}">
      <dgm:prSet/>
      <dgm:spPr/>
      <dgm:t>
        <a:bodyPr/>
        <a:lstStyle/>
        <a:p>
          <a:endParaRPr lang="fr-CH"/>
        </a:p>
      </dgm:t>
    </dgm:pt>
    <dgm:pt modelId="{69EA31F4-8495-4FAC-92A1-5585622C0EA1}">
      <dgm:prSet/>
      <dgm:spPr/>
      <dgm:t>
        <a:bodyPr/>
        <a:lstStyle/>
        <a:p>
          <a:r>
            <a:rPr lang="en-US" dirty="0"/>
            <a:t>Elaboration par eHealth Suisse</a:t>
          </a:r>
        </a:p>
      </dgm:t>
    </dgm:pt>
    <dgm:pt modelId="{5A0827CD-22AF-45C3-8E8E-18687F5BB7D7}" type="parTrans" cxnId="{022C857B-D3F0-4546-B397-E710F779531B}">
      <dgm:prSet/>
      <dgm:spPr/>
      <dgm:t>
        <a:bodyPr/>
        <a:lstStyle/>
        <a:p>
          <a:endParaRPr lang="fr-CH"/>
        </a:p>
      </dgm:t>
    </dgm:pt>
    <dgm:pt modelId="{607F32C2-D52A-470A-A7DE-7242D5A65626}" type="sibTrans" cxnId="{022C857B-D3F0-4546-B397-E710F779531B}">
      <dgm:prSet/>
      <dgm:spPr/>
      <dgm:t>
        <a:bodyPr/>
        <a:lstStyle/>
        <a:p>
          <a:endParaRPr lang="fr-CH"/>
        </a:p>
      </dgm:t>
    </dgm:pt>
    <dgm:pt modelId="{D477A8AE-718A-4FE0-B171-E01B15278C0C}">
      <dgm:prSet/>
      <dgm:spPr/>
      <dgm:t>
        <a:bodyPr/>
        <a:lstStyle/>
        <a:p>
          <a:r>
            <a:rPr lang="en-US" dirty="0"/>
            <a:t>Evolution </a:t>
          </a:r>
          <a:r>
            <a:rPr lang="en-US" dirty="0" err="1"/>
            <a:t>réglementaire</a:t>
          </a:r>
          <a:r>
            <a:rPr lang="en-US" dirty="0"/>
            <a:t> par </a:t>
          </a:r>
          <a:r>
            <a:rPr lang="en-US" dirty="0" err="1"/>
            <a:t>l’OFSP</a:t>
          </a:r>
          <a:endParaRPr lang="en-US" dirty="0"/>
        </a:p>
      </dgm:t>
    </dgm:pt>
    <dgm:pt modelId="{AEBBE1FE-A3E7-422F-B30C-688BBED5243D}" type="parTrans" cxnId="{AA3326FA-9141-4854-91EA-72760A51805B}">
      <dgm:prSet/>
      <dgm:spPr/>
      <dgm:t>
        <a:bodyPr/>
        <a:lstStyle/>
        <a:p>
          <a:endParaRPr lang="fr-CH"/>
        </a:p>
      </dgm:t>
    </dgm:pt>
    <dgm:pt modelId="{6FBD556F-4EA0-4D42-96AD-FCD077643F4D}" type="sibTrans" cxnId="{AA3326FA-9141-4854-91EA-72760A51805B}">
      <dgm:prSet/>
      <dgm:spPr/>
      <dgm:t>
        <a:bodyPr/>
        <a:lstStyle/>
        <a:p>
          <a:endParaRPr lang="fr-CH"/>
        </a:p>
      </dgm:t>
    </dgm:pt>
    <dgm:pt modelId="{4C7B4923-7117-442D-87DC-9D62922A248E}">
      <dgm:prSet/>
      <dgm:spPr/>
      <dgm:t>
        <a:bodyPr/>
        <a:lstStyle/>
        <a:p>
          <a:r>
            <a:rPr lang="en-US" dirty="0"/>
            <a:t>A10 </a:t>
          </a:r>
          <a:r>
            <a:rPr lang="en-US" dirty="0" err="1"/>
            <a:t>Normes</a:t>
          </a:r>
          <a:r>
            <a:rPr lang="en-US" dirty="0"/>
            <a:t> </a:t>
          </a:r>
          <a:r>
            <a:rPr lang="en-US" dirty="0" err="1"/>
            <a:t>minimales</a:t>
          </a:r>
          <a:r>
            <a:rPr lang="en-US" dirty="0"/>
            <a:t> pour les </a:t>
          </a:r>
          <a:r>
            <a:rPr lang="en-US" dirty="0" err="1"/>
            <a:t>systèmes</a:t>
          </a:r>
          <a:r>
            <a:rPr lang="en-US" dirty="0"/>
            <a:t> </a:t>
          </a:r>
          <a:r>
            <a:rPr lang="en-US" dirty="0" err="1"/>
            <a:t>primaires</a:t>
          </a:r>
          <a:endParaRPr lang="en-US" dirty="0"/>
        </a:p>
      </dgm:t>
    </dgm:pt>
    <dgm:pt modelId="{26B47806-908A-4ADE-9070-20D3D9FA1D9D}" type="parTrans" cxnId="{4782E5CF-92F0-465C-B245-43E1B3BACFFF}">
      <dgm:prSet/>
      <dgm:spPr/>
      <dgm:t>
        <a:bodyPr/>
        <a:lstStyle/>
        <a:p>
          <a:endParaRPr lang="fr-CH"/>
        </a:p>
      </dgm:t>
    </dgm:pt>
    <dgm:pt modelId="{FBF2ACE5-B587-47F8-91AF-A4D8AD415C14}" type="sibTrans" cxnId="{4782E5CF-92F0-465C-B245-43E1B3BACFFF}">
      <dgm:prSet/>
      <dgm:spPr/>
      <dgm:t>
        <a:bodyPr/>
        <a:lstStyle/>
        <a:p>
          <a:endParaRPr lang="fr-CH"/>
        </a:p>
      </dgm:t>
    </dgm:pt>
    <dgm:pt modelId="{14965AAA-4C85-4437-9F10-D13D24A40683}">
      <dgm:prSet/>
      <dgm:spPr/>
      <dgm:t>
        <a:bodyPr/>
        <a:lstStyle/>
        <a:p>
          <a:r>
            <a:rPr lang="en-US" dirty="0"/>
            <a:t>Elaboration par eHealth Suisse </a:t>
          </a:r>
          <a:r>
            <a:rPr lang="en-US" dirty="0" err="1"/>
            <a:t>en</a:t>
          </a:r>
          <a:r>
            <a:rPr lang="en-US" dirty="0"/>
            <a:t> consultation des </a:t>
          </a:r>
          <a:r>
            <a:rPr lang="en-US" dirty="0" err="1"/>
            <a:t>fournisseurs</a:t>
          </a:r>
          <a:r>
            <a:rPr lang="en-US" dirty="0"/>
            <a:t>.</a:t>
          </a:r>
        </a:p>
      </dgm:t>
    </dgm:pt>
    <dgm:pt modelId="{84D91561-8C37-4CF0-A32E-EA8B9F794E59}" type="parTrans" cxnId="{5BA54B15-4C27-4296-B5AA-8D34F8AF1782}">
      <dgm:prSet/>
      <dgm:spPr/>
      <dgm:t>
        <a:bodyPr/>
        <a:lstStyle/>
        <a:p>
          <a:endParaRPr lang="fr-CH"/>
        </a:p>
      </dgm:t>
    </dgm:pt>
    <dgm:pt modelId="{6FFFE92D-3F70-4A09-AF04-B27E4198A742}" type="sibTrans" cxnId="{5BA54B15-4C27-4296-B5AA-8D34F8AF1782}">
      <dgm:prSet/>
      <dgm:spPr/>
      <dgm:t>
        <a:bodyPr/>
        <a:lstStyle/>
        <a:p>
          <a:endParaRPr lang="fr-CH"/>
        </a:p>
      </dgm:t>
    </dgm:pt>
    <dgm:pt modelId="{8B64316A-44EA-4811-8CC1-FA89C9994F46}">
      <dgm:prSet/>
      <dgm:spPr/>
      <dgm:t>
        <a:bodyPr/>
        <a:lstStyle/>
        <a:p>
          <a:r>
            <a:rPr lang="en-US" dirty="0"/>
            <a:t>A11 </a:t>
          </a:r>
          <a:r>
            <a:rPr lang="en-US" dirty="0" err="1"/>
            <a:t>Perfectionnement</a:t>
          </a:r>
          <a:r>
            <a:rPr lang="en-US" dirty="0"/>
            <a:t> des </a:t>
          </a:r>
          <a:r>
            <a:rPr lang="en-US" dirty="0" err="1"/>
            <a:t>systèmes</a:t>
          </a:r>
          <a:r>
            <a:rPr lang="en-US" dirty="0"/>
            <a:t> </a:t>
          </a:r>
          <a:r>
            <a:rPr lang="en-US" dirty="0" err="1"/>
            <a:t>primaires</a:t>
          </a:r>
          <a:endParaRPr lang="en-US" dirty="0"/>
        </a:p>
      </dgm:t>
    </dgm:pt>
    <dgm:pt modelId="{CB2C6F6B-267B-4C32-B63C-CEE8351DB618}" type="parTrans" cxnId="{7213CE70-25A9-4425-B9FA-BE32E81F7DD2}">
      <dgm:prSet/>
      <dgm:spPr/>
      <dgm:t>
        <a:bodyPr/>
        <a:lstStyle/>
        <a:p>
          <a:endParaRPr lang="fr-CH"/>
        </a:p>
      </dgm:t>
    </dgm:pt>
    <dgm:pt modelId="{0EDDDDCA-5744-420D-A63A-D8A36F4FBB80}" type="sibTrans" cxnId="{7213CE70-25A9-4425-B9FA-BE32E81F7DD2}">
      <dgm:prSet/>
      <dgm:spPr/>
      <dgm:t>
        <a:bodyPr/>
        <a:lstStyle/>
        <a:p>
          <a:endParaRPr lang="fr-CH"/>
        </a:p>
      </dgm:t>
    </dgm:pt>
    <dgm:pt modelId="{58779F1E-FFEB-4D42-BA31-7BEF98322FB4}">
      <dgm:prSet/>
      <dgm:spPr/>
      <dgm:t>
        <a:bodyPr/>
        <a:lstStyle/>
        <a:p>
          <a:r>
            <a:rPr lang="en-US" dirty="0" err="1"/>
            <a:t>Soutien</a:t>
          </a:r>
          <a:r>
            <a:rPr lang="en-US" dirty="0"/>
            <a:t> (via </a:t>
          </a:r>
          <a:r>
            <a:rPr lang="en-US" dirty="0" err="1"/>
            <a:t>Innosuisse</a:t>
          </a:r>
          <a:r>
            <a:rPr lang="en-US" dirty="0"/>
            <a:t> par </a:t>
          </a:r>
          <a:r>
            <a:rPr lang="en-US" dirty="0" err="1"/>
            <a:t>exemple</a:t>
          </a:r>
          <a:r>
            <a:rPr lang="en-US" dirty="0"/>
            <a:t>) au </a:t>
          </a:r>
          <a:r>
            <a:rPr lang="en-US" dirty="0" err="1"/>
            <a:t>perfectionnement</a:t>
          </a:r>
          <a:r>
            <a:rPr lang="en-US" dirty="0"/>
            <a:t> des </a:t>
          </a:r>
          <a:r>
            <a:rPr lang="en-US" dirty="0" err="1"/>
            <a:t>systèmes</a:t>
          </a:r>
          <a:r>
            <a:rPr lang="en-US" dirty="0"/>
            <a:t> </a:t>
          </a:r>
          <a:r>
            <a:rPr lang="en-US" dirty="0" err="1"/>
            <a:t>primaires</a:t>
          </a:r>
          <a:r>
            <a:rPr lang="en-US" dirty="0"/>
            <a:t>.</a:t>
          </a:r>
        </a:p>
      </dgm:t>
    </dgm:pt>
    <dgm:pt modelId="{1BF09C8F-2BDA-4B9B-8B8A-876E62841AD4}" type="parTrans" cxnId="{5EBF3210-464C-4D84-A14C-F78CC599F8C2}">
      <dgm:prSet/>
      <dgm:spPr/>
      <dgm:t>
        <a:bodyPr/>
        <a:lstStyle/>
        <a:p>
          <a:endParaRPr lang="fr-CH"/>
        </a:p>
      </dgm:t>
    </dgm:pt>
    <dgm:pt modelId="{B59443C3-C54A-4EBF-9C5D-8BEDCEC36B99}" type="sibTrans" cxnId="{5EBF3210-464C-4D84-A14C-F78CC599F8C2}">
      <dgm:prSet/>
      <dgm:spPr/>
      <dgm:t>
        <a:bodyPr/>
        <a:lstStyle/>
        <a:p>
          <a:endParaRPr lang="fr-CH"/>
        </a:p>
      </dgm:t>
    </dgm:pt>
    <dgm:pt modelId="{948B4917-591E-4E94-9375-AB4092D8C2AD}" type="pres">
      <dgm:prSet presAssocID="{1BE24356-CF08-4144-B769-1B2114223C77}" presName="linear" presStyleCnt="0">
        <dgm:presLayoutVars>
          <dgm:dir/>
          <dgm:animLvl val="lvl"/>
          <dgm:resizeHandles val="exact"/>
        </dgm:presLayoutVars>
      </dgm:prSet>
      <dgm:spPr/>
    </dgm:pt>
    <dgm:pt modelId="{FC66B43B-854E-4C79-B1F7-D0CCA1384564}" type="pres">
      <dgm:prSet presAssocID="{7B877C04-F926-4963-9AEA-1C7A6D021D1D}" presName="parentLin" presStyleCnt="0"/>
      <dgm:spPr/>
    </dgm:pt>
    <dgm:pt modelId="{9F9B7A38-6158-4EE3-BB6A-482528C546DF}" type="pres">
      <dgm:prSet presAssocID="{7B877C04-F926-4963-9AEA-1C7A6D021D1D}" presName="parentLeftMargin" presStyleLbl="node1" presStyleIdx="0" presStyleCnt="5"/>
      <dgm:spPr/>
    </dgm:pt>
    <dgm:pt modelId="{5971C9F8-975E-4991-8A5C-6B75D6466353}" type="pres">
      <dgm:prSet presAssocID="{7B877C04-F926-4963-9AEA-1C7A6D021D1D}" presName="parentText" presStyleLbl="node1" presStyleIdx="0" presStyleCnt="5">
        <dgm:presLayoutVars>
          <dgm:chMax val="0"/>
          <dgm:bulletEnabled val="1"/>
        </dgm:presLayoutVars>
      </dgm:prSet>
      <dgm:spPr/>
    </dgm:pt>
    <dgm:pt modelId="{517AA3F6-4146-4CFB-8CA9-E49776641962}" type="pres">
      <dgm:prSet presAssocID="{7B877C04-F926-4963-9AEA-1C7A6D021D1D}" presName="negativeSpace" presStyleCnt="0"/>
      <dgm:spPr/>
    </dgm:pt>
    <dgm:pt modelId="{791D31C8-3A50-4FC8-BB5C-B6CB74E347CA}" type="pres">
      <dgm:prSet presAssocID="{7B877C04-F926-4963-9AEA-1C7A6D021D1D}" presName="childText" presStyleLbl="conFgAcc1" presStyleIdx="0" presStyleCnt="5">
        <dgm:presLayoutVars>
          <dgm:bulletEnabled val="1"/>
        </dgm:presLayoutVars>
      </dgm:prSet>
      <dgm:spPr/>
    </dgm:pt>
    <dgm:pt modelId="{003E6D88-5430-48C2-AE76-03251409C9D0}" type="pres">
      <dgm:prSet presAssocID="{D552A861-9D08-4945-BFC6-2CD518E05E60}" presName="spaceBetweenRectangles" presStyleCnt="0"/>
      <dgm:spPr/>
    </dgm:pt>
    <dgm:pt modelId="{7A334536-FA30-46AC-BDDF-650F9AB04613}" type="pres">
      <dgm:prSet presAssocID="{8759A4C0-91D0-4E04-984A-3DA862126D7B}" presName="parentLin" presStyleCnt="0"/>
      <dgm:spPr/>
    </dgm:pt>
    <dgm:pt modelId="{13BFE185-B89C-4E03-ACE1-2B3EA6C399BF}" type="pres">
      <dgm:prSet presAssocID="{8759A4C0-91D0-4E04-984A-3DA862126D7B}" presName="parentLeftMargin" presStyleLbl="node1" presStyleIdx="0" presStyleCnt="5"/>
      <dgm:spPr/>
    </dgm:pt>
    <dgm:pt modelId="{19C23743-50C6-49E9-9ABD-515FD75E4BA2}" type="pres">
      <dgm:prSet presAssocID="{8759A4C0-91D0-4E04-984A-3DA862126D7B}" presName="parentText" presStyleLbl="node1" presStyleIdx="1" presStyleCnt="5">
        <dgm:presLayoutVars>
          <dgm:chMax val="0"/>
          <dgm:bulletEnabled val="1"/>
        </dgm:presLayoutVars>
      </dgm:prSet>
      <dgm:spPr/>
    </dgm:pt>
    <dgm:pt modelId="{A2239F30-C33D-4A63-ADBC-772C289B6BFA}" type="pres">
      <dgm:prSet presAssocID="{8759A4C0-91D0-4E04-984A-3DA862126D7B}" presName="negativeSpace" presStyleCnt="0"/>
      <dgm:spPr/>
    </dgm:pt>
    <dgm:pt modelId="{CCFFF5EB-2430-43AE-A272-26363E5C0143}" type="pres">
      <dgm:prSet presAssocID="{8759A4C0-91D0-4E04-984A-3DA862126D7B}" presName="childText" presStyleLbl="conFgAcc1" presStyleIdx="1" presStyleCnt="5">
        <dgm:presLayoutVars>
          <dgm:bulletEnabled val="1"/>
        </dgm:presLayoutVars>
      </dgm:prSet>
      <dgm:spPr/>
    </dgm:pt>
    <dgm:pt modelId="{EE21A31C-66CF-4F7A-B180-AFC3CDD479E7}" type="pres">
      <dgm:prSet presAssocID="{D257074F-E3CC-48B3-935E-58633DA3A2BF}" presName="spaceBetweenRectangles" presStyleCnt="0"/>
      <dgm:spPr/>
    </dgm:pt>
    <dgm:pt modelId="{3DE39113-AF5A-49DD-9074-6BA9D1DBF17C}" type="pres">
      <dgm:prSet presAssocID="{ECE0D166-58E7-4439-A93A-FAF003835364}" presName="parentLin" presStyleCnt="0"/>
      <dgm:spPr/>
    </dgm:pt>
    <dgm:pt modelId="{7FEB52F2-A835-4CD7-9FD9-33E9425B69F7}" type="pres">
      <dgm:prSet presAssocID="{ECE0D166-58E7-4439-A93A-FAF003835364}" presName="parentLeftMargin" presStyleLbl="node1" presStyleIdx="1" presStyleCnt="5"/>
      <dgm:spPr/>
    </dgm:pt>
    <dgm:pt modelId="{D956B917-B334-4E21-B2C1-883C4C2D2BF5}" type="pres">
      <dgm:prSet presAssocID="{ECE0D166-58E7-4439-A93A-FAF003835364}" presName="parentText" presStyleLbl="node1" presStyleIdx="2" presStyleCnt="5">
        <dgm:presLayoutVars>
          <dgm:chMax val="0"/>
          <dgm:bulletEnabled val="1"/>
        </dgm:presLayoutVars>
      </dgm:prSet>
      <dgm:spPr/>
    </dgm:pt>
    <dgm:pt modelId="{3B5F3CF5-917D-4E98-A607-64349201D693}" type="pres">
      <dgm:prSet presAssocID="{ECE0D166-58E7-4439-A93A-FAF003835364}" presName="negativeSpace" presStyleCnt="0"/>
      <dgm:spPr/>
    </dgm:pt>
    <dgm:pt modelId="{822451DB-2220-4E3D-9C64-16AD80808244}" type="pres">
      <dgm:prSet presAssocID="{ECE0D166-58E7-4439-A93A-FAF003835364}" presName="childText" presStyleLbl="conFgAcc1" presStyleIdx="2" presStyleCnt="5">
        <dgm:presLayoutVars>
          <dgm:bulletEnabled val="1"/>
        </dgm:presLayoutVars>
      </dgm:prSet>
      <dgm:spPr/>
    </dgm:pt>
    <dgm:pt modelId="{BCABA33C-FF60-4052-B88E-6C4B7242FE79}" type="pres">
      <dgm:prSet presAssocID="{DC247405-27EC-4D50-8C27-DD15BB12F376}" presName="spaceBetweenRectangles" presStyleCnt="0"/>
      <dgm:spPr/>
    </dgm:pt>
    <dgm:pt modelId="{24AD4273-D026-4ED3-A2B7-AB82A62C3F97}" type="pres">
      <dgm:prSet presAssocID="{4C7B4923-7117-442D-87DC-9D62922A248E}" presName="parentLin" presStyleCnt="0"/>
      <dgm:spPr/>
    </dgm:pt>
    <dgm:pt modelId="{B51548AC-F06D-4240-8016-60117EC2EF46}" type="pres">
      <dgm:prSet presAssocID="{4C7B4923-7117-442D-87DC-9D62922A248E}" presName="parentLeftMargin" presStyleLbl="node1" presStyleIdx="2" presStyleCnt="5"/>
      <dgm:spPr/>
    </dgm:pt>
    <dgm:pt modelId="{0E942F3F-4D75-4257-9610-9CD0B86D137F}" type="pres">
      <dgm:prSet presAssocID="{4C7B4923-7117-442D-87DC-9D62922A248E}" presName="parentText" presStyleLbl="node1" presStyleIdx="3" presStyleCnt="5">
        <dgm:presLayoutVars>
          <dgm:chMax val="0"/>
          <dgm:bulletEnabled val="1"/>
        </dgm:presLayoutVars>
      </dgm:prSet>
      <dgm:spPr/>
    </dgm:pt>
    <dgm:pt modelId="{89EC868E-44CC-4E8F-8A13-7745CEC47FC3}" type="pres">
      <dgm:prSet presAssocID="{4C7B4923-7117-442D-87DC-9D62922A248E}" presName="negativeSpace" presStyleCnt="0"/>
      <dgm:spPr/>
    </dgm:pt>
    <dgm:pt modelId="{837960D1-09B0-49EB-A1B2-7C10B466D52A}" type="pres">
      <dgm:prSet presAssocID="{4C7B4923-7117-442D-87DC-9D62922A248E}" presName="childText" presStyleLbl="conFgAcc1" presStyleIdx="3" presStyleCnt="5">
        <dgm:presLayoutVars>
          <dgm:bulletEnabled val="1"/>
        </dgm:presLayoutVars>
      </dgm:prSet>
      <dgm:spPr/>
    </dgm:pt>
    <dgm:pt modelId="{E8E4D573-BAF5-489F-927D-B4D632D5D8E8}" type="pres">
      <dgm:prSet presAssocID="{FBF2ACE5-B587-47F8-91AF-A4D8AD415C14}" presName="spaceBetweenRectangles" presStyleCnt="0"/>
      <dgm:spPr/>
    </dgm:pt>
    <dgm:pt modelId="{8352B748-8824-4B9A-BA79-0DB3D1D9588A}" type="pres">
      <dgm:prSet presAssocID="{8B64316A-44EA-4811-8CC1-FA89C9994F46}" presName="parentLin" presStyleCnt="0"/>
      <dgm:spPr/>
    </dgm:pt>
    <dgm:pt modelId="{DED12316-73A9-4510-B942-EFA090B4100C}" type="pres">
      <dgm:prSet presAssocID="{8B64316A-44EA-4811-8CC1-FA89C9994F46}" presName="parentLeftMargin" presStyleLbl="node1" presStyleIdx="3" presStyleCnt="5"/>
      <dgm:spPr/>
    </dgm:pt>
    <dgm:pt modelId="{F9FA47A3-4652-43E0-8992-B17F6D57B561}" type="pres">
      <dgm:prSet presAssocID="{8B64316A-44EA-4811-8CC1-FA89C9994F46}" presName="parentText" presStyleLbl="node1" presStyleIdx="4" presStyleCnt="5">
        <dgm:presLayoutVars>
          <dgm:chMax val="0"/>
          <dgm:bulletEnabled val="1"/>
        </dgm:presLayoutVars>
      </dgm:prSet>
      <dgm:spPr/>
    </dgm:pt>
    <dgm:pt modelId="{2A207118-6D1D-409C-9E45-B160BB8C0E97}" type="pres">
      <dgm:prSet presAssocID="{8B64316A-44EA-4811-8CC1-FA89C9994F46}" presName="negativeSpace" presStyleCnt="0"/>
      <dgm:spPr/>
    </dgm:pt>
    <dgm:pt modelId="{C852C33B-C722-4484-AFB0-89AF71FBAB00}" type="pres">
      <dgm:prSet presAssocID="{8B64316A-44EA-4811-8CC1-FA89C9994F46}" presName="childText" presStyleLbl="conFgAcc1" presStyleIdx="4" presStyleCnt="5">
        <dgm:presLayoutVars>
          <dgm:bulletEnabled val="1"/>
        </dgm:presLayoutVars>
      </dgm:prSet>
      <dgm:spPr/>
    </dgm:pt>
  </dgm:ptLst>
  <dgm:cxnLst>
    <dgm:cxn modelId="{0159C204-0BCF-46BC-8EE2-C098DFDF2C25}" type="presOf" srcId="{4C7B4923-7117-442D-87DC-9D62922A248E}" destId="{B51548AC-F06D-4240-8016-60117EC2EF46}" srcOrd="0" destOrd="0" presId="urn:microsoft.com/office/officeart/2005/8/layout/list1"/>
    <dgm:cxn modelId="{036F2E05-8FFD-450F-83C4-BEEC6E822136}" srcId="{7B877C04-F926-4963-9AEA-1C7A6D021D1D}" destId="{13DB3DCB-0CAB-431D-91C8-77CF75DEABC6}" srcOrd="1" destOrd="0" parTransId="{42C07ECC-E6D1-4FC0-A774-7AA2CF4C9D14}" sibTransId="{CA54C843-190E-4897-9555-2C81F78340E1}"/>
    <dgm:cxn modelId="{5EBF3210-464C-4D84-A14C-F78CC599F8C2}" srcId="{8B64316A-44EA-4811-8CC1-FA89C9994F46}" destId="{58779F1E-FFEB-4D42-BA31-7BEF98322FB4}" srcOrd="0" destOrd="0" parTransId="{1BF09C8F-2BDA-4B9B-8B8A-876E62841AD4}" sibTransId="{B59443C3-C54A-4EBF-9C5D-8BEDCEC36B99}"/>
    <dgm:cxn modelId="{B82F7011-FF0C-4B5A-9B02-A9FB4C8A2F0E}" srcId="{7B877C04-F926-4963-9AEA-1C7A6D021D1D}" destId="{1D9BD33D-7747-4C33-8C41-61A4FF1BA35D}" srcOrd="0" destOrd="0" parTransId="{CD946129-BB38-4762-ADAE-103549EA49E5}" sibTransId="{040D3997-68EC-4A68-A572-915C7EAD164E}"/>
    <dgm:cxn modelId="{5BA54B15-4C27-4296-B5AA-8D34F8AF1782}" srcId="{4C7B4923-7117-442D-87DC-9D62922A248E}" destId="{14965AAA-4C85-4437-9F10-D13D24A40683}" srcOrd="0" destOrd="0" parTransId="{84D91561-8C37-4CF0-A32E-EA8B9F794E59}" sibTransId="{6FFFE92D-3F70-4A09-AF04-B27E4198A742}"/>
    <dgm:cxn modelId="{3E075328-2724-412C-8302-5141FF524CD5}" type="presOf" srcId="{1BE24356-CF08-4144-B769-1B2114223C77}" destId="{948B4917-591E-4E94-9375-AB4092D8C2AD}" srcOrd="0" destOrd="0" presId="urn:microsoft.com/office/officeart/2005/8/layout/list1"/>
    <dgm:cxn modelId="{B683BE2B-6323-47A5-8453-09DA7FCF25B0}" type="presOf" srcId="{7B877C04-F926-4963-9AEA-1C7A6D021D1D}" destId="{9F9B7A38-6158-4EE3-BB6A-482528C546DF}" srcOrd="0" destOrd="0" presId="urn:microsoft.com/office/officeart/2005/8/layout/list1"/>
    <dgm:cxn modelId="{2AD13A37-D16A-479A-9C8D-5EE2C25A417D}" type="presOf" srcId="{8759A4C0-91D0-4E04-984A-3DA862126D7B}" destId="{13BFE185-B89C-4E03-ACE1-2B3EA6C399BF}" srcOrd="0" destOrd="0" presId="urn:microsoft.com/office/officeart/2005/8/layout/list1"/>
    <dgm:cxn modelId="{BAE06B3B-3826-4D78-BC0C-B02DBD348F93}" type="presOf" srcId="{8B64316A-44EA-4811-8CC1-FA89C9994F46}" destId="{F9FA47A3-4652-43E0-8992-B17F6D57B561}" srcOrd="1" destOrd="0" presId="urn:microsoft.com/office/officeart/2005/8/layout/list1"/>
    <dgm:cxn modelId="{072D3F3C-5507-4EFC-B0B8-1B6CB45F6956}" type="presOf" srcId="{ECE0D166-58E7-4439-A93A-FAF003835364}" destId="{D956B917-B334-4E21-B2C1-883C4C2D2BF5}" srcOrd="1" destOrd="0" presId="urn:microsoft.com/office/officeart/2005/8/layout/list1"/>
    <dgm:cxn modelId="{1517463E-96CB-42AC-8A5A-295507448481}" type="presOf" srcId="{14965AAA-4C85-4437-9F10-D13D24A40683}" destId="{837960D1-09B0-49EB-A1B2-7C10B466D52A}" srcOrd="0" destOrd="0" presId="urn:microsoft.com/office/officeart/2005/8/layout/list1"/>
    <dgm:cxn modelId="{7208344E-0F70-4F94-BBC2-FF783D0A5D93}" type="presOf" srcId="{1FE47D04-E728-4CA1-A66A-7F84A6922641}" destId="{791D31C8-3A50-4FC8-BB5C-B6CB74E347CA}" srcOrd="0" destOrd="2" presId="urn:microsoft.com/office/officeart/2005/8/layout/list1"/>
    <dgm:cxn modelId="{4B660C62-2DB5-4BA2-9443-FB8CD1F0F131}" type="presOf" srcId="{58779F1E-FFEB-4D42-BA31-7BEF98322FB4}" destId="{C852C33B-C722-4484-AFB0-89AF71FBAB00}" srcOrd="0" destOrd="0" presId="urn:microsoft.com/office/officeart/2005/8/layout/list1"/>
    <dgm:cxn modelId="{31E86A63-67BE-4652-8F50-FA7BA4390F70}" type="presOf" srcId="{4C7B4923-7117-442D-87DC-9D62922A248E}" destId="{0E942F3F-4D75-4257-9610-9CD0B86D137F}" srcOrd="1" destOrd="0" presId="urn:microsoft.com/office/officeart/2005/8/layout/list1"/>
    <dgm:cxn modelId="{4164A26F-0790-49DF-9D27-3EDE9FB305BB}" type="presOf" srcId="{1D9BD33D-7747-4C33-8C41-61A4FF1BA35D}" destId="{791D31C8-3A50-4FC8-BB5C-B6CB74E347CA}" srcOrd="0" destOrd="0" presId="urn:microsoft.com/office/officeart/2005/8/layout/list1"/>
    <dgm:cxn modelId="{7213CE70-25A9-4425-B9FA-BE32E81F7DD2}" srcId="{1BE24356-CF08-4144-B769-1B2114223C77}" destId="{8B64316A-44EA-4811-8CC1-FA89C9994F46}" srcOrd="4" destOrd="0" parTransId="{CB2C6F6B-267B-4C32-B63C-CEE8351DB618}" sibTransId="{0EDDDDCA-5744-420D-A63A-D8A36F4FBB80}"/>
    <dgm:cxn modelId="{22381271-9FEE-46AD-90B2-D0F7DB1E41AF}" type="presOf" srcId="{D477A8AE-718A-4FE0-B171-E01B15278C0C}" destId="{822451DB-2220-4E3D-9C64-16AD80808244}" srcOrd="0" destOrd="1" presId="urn:microsoft.com/office/officeart/2005/8/layout/list1"/>
    <dgm:cxn modelId="{9A450B75-C482-441A-97A8-35920D17B3B1}" type="presOf" srcId="{B781D99D-DBAE-46CC-AFA2-EB62F85880FF}" destId="{CCFFF5EB-2430-43AE-A272-26363E5C0143}" srcOrd="0" destOrd="1" presId="urn:microsoft.com/office/officeart/2005/8/layout/list1"/>
    <dgm:cxn modelId="{4DF4C177-B725-491C-B3C5-B17CC6B6CA7D}" type="presOf" srcId="{69EA31F4-8495-4FAC-92A1-5585622C0EA1}" destId="{822451DB-2220-4E3D-9C64-16AD80808244}" srcOrd="0" destOrd="0" presId="urn:microsoft.com/office/officeart/2005/8/layout/list1"/>
    <dgm:cxn modelId="{6BDDE77A-B81A-47E0-A46A-7E938532E9E8}" type="presOf" srcId="{8759A4C0-91D0-4E04-984A-3DA862126D7B}" destId="{19C23743-50C6-49E9-9ABD-515FD75E4BA2}" srcOrd="1" destOrd="0" presId="urn:microsoft.com/office/officeart/2005/8/layout/list1"/>
    <dgm:cxn modelId="{022C857B-D3F0-4546-B397-E710F779531B}" srcId="{ECE0D166-58E7-4439-A93A-FAF003835364}" destId="{69EA31F4-8495-4FAC-92A1-5585622C0EA1}" srcOrd="0" destOrd="0" parTransId="{5A0827CD-22AF-45C3-8E8E-18687F5BB7D7}" sibTransId="{607F32C2-D52A-470A-A7DE-7242D5A65626}"/>
    <dgm:cxn modelId="{26B1AB7B-3273-4F3C-8BBE-40B5CBF4F217}" type="presOf" srcId="{8B64316A-44EA-4811-8CC1-FA89C9994F46}" destId="{DED12316-73A9-4510-B942-EFA090B4100C}" srcOrd="0" destOrd="0" presId="urn:microsoft.com/office/officeart/2005/8/layout/list1"/>
    <dgm:cxn modelId="{4103597E-4D5D-428C-9A18-E285484F97EE}" srcId="{1BE24356-CF08-4144-B769-1B2114223C77}" destId="{8759A4C0-91D0-4E04-984A-3DA862126D7B}" srcOrd="1" destOrd="0" parTransId="{72FAB264-05A0-41C1-A7F1-F95ACB6677B0}" sibTransId="{D257074F-E3CC-48B3-935E-58633DA3A2BF}"/>
    <dgm:cxn modelId="{E757E0AB-F779-4C7A-81D2-350928A7C2F4}" type="presOf" srcId="{309785D9-8127-460C-9120-91C82C9B8492}" destId="{CCFFF5EB-2430-43AE-A272-26363E5C0143}" srcOrd="0" destOrd="0" presId="urn:microsoft.com/office/officeart/2005/8/layout/list1"/>
    <dgm:cxn modelId="{3330AEB0-535C-465E-88BC-EA3F44E3F13F}" type="presOf" srcId="{13DB3DCB-0CAB-431D-91C8-77CF75DEABC6}" destId="{791D31C8-3A50-4FC8-BB5C-B6CB74E347CA}" srcOrd="0" destOrd="1" presId="urn:microsoft.com/office/officeart/2005/8/layout/list1"/>
    <dgm:cxn modelId="{4782E5CF-92F0-465C-B245-43E1B3BACFFF}" srcId="{1BE24356-CF08-4144-B769-1B2114223C77}" destId="{4C7B4923-7117-442D-87DC-9D62922A248E}" srcOrd="3" destOrd="0" parTransId="{26B47806-908A-4ADE-9070-20D3D9FA1D9D}" sibTransId="{FBF2ACE5-B587-47F8-91AF-A4D8AD415C14}"/>
    <dgm:cxn modelId="{8F978FEC-2718-443D-9AD6-21A040F33498}" srcId="{1BE24356-CF08-4144-B769-1B2114223C77}" destId="{7B877C04-F926-4963-9AEA-1C7A6D021D1D}" srcOrd="0" destOrd="0" parTransId="{7412F234-10F8-442C-8673-8F95A6B64197}" sibTransId="{D552A861-9D08-4945-BFC6-2CD518E05E60}"/>
    <dgm:cxn modelId="{583573ED-5BB9-4D08-99F2-7E5DD1EA8E7E}" srcId="{8759A4C0-91D0-4E04-984A-3DA862126D7B}" destId="{B781D99D-DBAE-46CC-AFA2-EB62F85880FF}" srcOrd="1" destOrd="0" parTransId="{40484F8F-57D9-4A04-B661-A5B62500D877}" sibTransId="{7D52B6BF-FC93-47B1-8D8A-AF1CE15CEEA5}"/>
    <dgm:cxn modelId="{D6376EEF-6C80-4EE7-A990-2D1B9182DA77}" srcId="{8759A4C0-91D0-4E04-984A-3DA862126D7B}" destId="{309785D9-8127-460C-9120-91C82C9B8492}" srcOrd="0" destOrd="0" parTransId="{1FED862C-3057-4078-989F-27611B5B33E6}" sibTransId="{2DE23EE9-F681-402E-9360-60C5DD39A955}"/>
    <dgm:cxn modelId="{B77587F6-9A28-4E7E-8AB7-7DE21A71A5D7}" type="presOf" srcId="{ECE0D166-58E7-4439-A93A-FAF003835364}" destId="{7FEB52F2-A835-4CD7-9FD9-33E9425B69F7}" srcOrd="0" destOrd="0" presId="urn:microsoft.com/office/officeart/2005/8/layout/list1"/>
    <dgm:cxn modelId="{AA3326FA-9141-4854-91EA-72760A51805B}" srcId="{ECE0D166-58E7-4439-A93A-FAF003835364}" destId="{D477A8AE-718A-4FE0-B171-E01B15278C0C}" srcOrd="1" destOrd="0" parTransId="{AEBBE1FE-A3E7-422F-B30C-688BBED5243D}" sibTransId="{6FBD556F-4EA0-4D42-96AD-FCD077643F4D}"/>
    <dgm:cxn modelId="{18B245FA-7ED1-4DC2-B97E-391C33071EA5}" type="presOf" srcId="{7B877C04-F926-4963-9AEA-1C7A6D021D1D}" destId="{5971C9F8-975E-4991-8A5C-6B75D6466353}" srcOrd="1" destOrd="0" presId="urn:microsoft.com/office/officeart/2005/8/layout/list1"/>
    <dgm:cxn modelId="{C6D136FC-5B87-42D8-88C2-75C8BCB7BB16}" srcId="{7B877C04-F926-4963-9AEA-1C7A6D021D1D}" destId="{1FE47D04-E728-4CA1-A66A-7F84A6922641}" srcOrd="2" destOrd="0" parTransId="{AF8FBF3B-01CA-420C-99D9-A9A7759CEEF5}" sibTransId="{857EF6F9-B55B-4F5C-B10C-F20047A54F96}"/>
    <dgm:cxn modelId="{48F056FF-5826-4CE9-A9D6-A5015C36AE64}" srcId="{1BE24356-CF08-4144-B769-1B2114223C77}" destId="{ECE0D166-58E7-4439-A93A-FAF003835364}" srcOrd="2" destOrd="0" parTransId="{D761D0F1-7D98-4A90-8CED-34F56FB26B73}" sibTransId="{DC247405-27EC-4D50-8C27-DD15BB12F376}"/>
    <dgm:cxn modelId="{69C76D33-DB4B-44ED-BD1E-CBB1B1CC95FE}" type="presParOf" srcId="{948B4917-591E-4E94-9375-AB4092D8C2AD}" destId="{FC66B43B-854E-4C79-B1F7-D0CCA1384564}" srcOrd="0" destOrd="0" presId="urn:microsoft.com/office/officeart/2005/8/layout/list1"/>
    <dgm:cxn modelId="{218C723C-2253-4CB4-AD11-99102A643D87}" type="presParOf" srcId="{FC66B43B-854E-4C79-B1F7-D0CCA1384564}" destId="{9F9B7A38-6158-4EE3-BB6A-482528C546DF}" srcOrd="0" destOrd="0" presId="urn:microsoft.com/office/officeart/2005/8/layout/list1"/>
    <dgm:cxn modelId="{69995D7D-4058-450C-9DD1-44A524D700ED}" type="presParOf" srcId="{FC66B43B-854E-4C79-B1F7-D0CCA1384564}" destId="{5971C9F8-975E-4991-8A5C-6B75D6466353}" srcOrd="1" destOrd="0" presId="urn:microsoft.com/office/officeart/2005/8/layout/list1"/>
    <dgm:cxn modelId="{E8D90036-52A8-4DFD-A040-500BAA12BB00}" type="presParOf" srcId="{948B4917-591E-4E94-9375-AB4092D8C2AD}" destId="{517AA3F6-4146-4CFB-8CA9-E49776641962}" srcOrd="1" destOrd="0" presId="urn:microsoft.com/office/officeart/2005/8/layout/list1"/>
    <dgm:cxn modelId="{E475E3EF-5CCC-4F4E-A335-70A06F591F0F}" type="presParOf" srcId="{948B4917-591E-4E94-9375-AB4092D8C2AD}" destId="{791D31C8-3A50-4FC8-BB5C-B6CB74E347CA}" srcOrd="2" destOrd="0" presId="urn:microsoft.com/office/officeart/2005/8/layout/list1"/>
    <dgm:cxn modelId="{C9CEE426-ABD4-4D06-B587-257388F29FA1}" type="presParOf" srcId="{948B4917-591E-4E94-9375-AB4092D8C2AD}" destId="{003E6D88-5430-48C2-AE76-03251409C9D0}" srcOrd="3" destOrd="0" presId="urn:microsoft.com/office/officeart/2005/8/layout/list1"/>
    <dgm:cxn modelId="{EA01F57F-4BB2-41D7-BAE1-1D9B234C0B1F}" type="presParOf" srcId="{948B4917-591E-4E94-9375-AB4092D8C2AD}" destId="{7A334536-FA30-46AC-BDDF-650F9AB04613}" srcOrd="4" destOrd="0" presId="urn:microsoft.com/office/officeart/2005/8/layout/list1"/>
    <dgm:cxn modelId="{ABFF56BB-2462-43CD-A545-96CD93B9447F}" type="presParOf" srcId="{7A334536-FA30-46AC-BDDF-650F9AB04613}" destId="{13BFE185-B89C-4E03-ACE1-2B3EA6C399BF}" srcOrd="0" destOrd="0" presId="urn:microsoft.com/office/officeart/2005/8/layout/list1"/>
    <dgm:cxn modelId="{8034EC14-B118-4875-BD07-3545DE903971}" type="presParOf" srcId="{7A334536-FA30-46AC-BDDF-650F9AB04613}" destId="{19C23743-50C6-49E9-9ABD-515FD75E4BA2}" srcOrd="1" destOrd="0" presId="urn:microsoft.com/office/officeart/2005/8/layout/list1"/>
    <dgm:cxn modelId="{9E3A2E51-35C2-4A8B-9054-F45E229B077D}" type="presParOf" srcId="{948B4917-591E-4E94-9375-AB4092D8C2AD}" destId="{A2239F30-C33D-4A63-ADBC-772C289B6BFA}" srcOrd="5" destOrd="0" presId="urn:microsoft.com/office/officeart/2005/8/layout/list1"/>
    <dgm:cxn modelId="{40724F67-5F94-4AEE-A65D-2E93E1C28440}" type="presParOf" srcId="{948B4917-591E-4E94-9375-AB4092D8C2AD}" destId="{CCFFF5EB-2430-43AE-A272-26363E5C0143}" srcOrd="6" destOrd="0" presId="urn:microsoft.com/office/officeart/2005/8/layout/list1"/>
    <dgm:cxn modelId="{3EBB8C59-88E2-4AF4-A25D-DE79EFFE054B}" type="presParOf" srcId="{948B4917-591E-4E94-9375-AB4092D8C2AD}" destId="{EE21A31C-66CF-4F7A-B180-AFC3CDD479E7}" srcOrd="7" destOrd="0" presId="urn:microsoft.com/office/officeart/2005/8/layout/list1"/>
    <dgm:cxn modelId="{2310AA83-0CE6-4BCD-8B56-EF066A528F0A}" type="presParOf" srcId="{948B4917-591E-4E94-9375-AB4092D8C2AD}" destId="{3DE39113-AF5A-49DD-9074-6BA9D1DBF17C}" srcOrd="8" destOrd="0" presId="urn:microsoft.com/office/officeart/2005/8/layout/list1"/>
    <dgm:cxn modelId="{742D1174-D0CF-4B9E-8C40-1FDFAF6054FB}" type="presParOf" srcId="{3DE39113-AF5A-49DD-9074-6BA9D1DBF17C}" destId="{7FEB52F2-A835-4CD7-9FD9-33E9425B69F7}" srcOrd="0" destOrd="0" presId="urn:microsoft.com/office/officeart/2005/8/layout/list1"/>
    <dgm:cxn modelId="{81D180B4-B9F6-48EF-AAC1-AED745FF52D3}" type="presParOf" srcId="{3DE39113-AF5A-49DD-9074-6BA9D1DBF17C}" destId="{D956B917-B334-4E21-B2C1-883C4C2D2BF5}" srcOrd="1" destOrd="0" presId="urn:microsoft.com/office/officeart/2005/8/layout/list1"/>
    <dgm:cxn modelId="{9C38B038-77EF-45B9-8911-05BFE9709E1A}" type="presParOf" srcId="{948B4917-591E-4E94-9375-AB4092D8C2AD}" destId="{3B5F3CF5-917D-4E98-A607-64349201D693}" srcOrd="9" destOrd="0" presId="urn:microsoft.com/office/officeart/2005/8/layout/list1"/>
    <dgm:cxn modelId="{584BA31F-C243-45BF-B15F-004FE1C63278}" type="presParOf" srcId="{948B4917-591E-4E94-9375-AB4092D8C2AD}" destId="{822451DB-2220-4E3D-9C64-16AD80808244}" srcOrd="10" destOrd="0" presId="urn:microsoft.com/office/officeart/2005/8/layout/list1"/>
    <dgm:cxn modelId="{A6AA8AA5-D7B9-43E2-B98F-AEF6C01673F5}" type="presParOf" srcId="{948B4917-591E-4E94-9375-AB4092D8C2AD}" destId="{BCABA33C-FF60-4052-B88E-6C4B7242FE79}" srcOrd="11" destOrd="0" presId="urn:microsoft.com/office/officeart/2005/8/layout/list1"/>
    <dgm:cxn modelId="{46091357-3517-44F8-9F54-801608BA6908}" type="presParOf" srcId="{948B4917-591E-4E94-9375-AB4092D8C2AD}" destId="{24AD4273-D026-4ED3-A2B7-AB82A62C3F97}" srcOrd="12" destOrd="0" presId="urn:microsoft.com/office/officeart/2005/8/layout/list1"/>
    <dgm:cxn modelId="{16F53FFD-0763-4964-B01E-B4381B42D2E6}" type="presParOf" srcId="{24AD4273-D026-4ED3-A2B7-AB82A62C3F97}" destId="{B51548AC-F06D-4240-8016-60117EC2EF46}" srcOrd="0" destOrd="0" presId="urn:microsoft.com/office/officeart/2005/8/layout/list1"/>
    <dgm:cxn modelId="{35F83830-F048-415B-A636-30F49DB7AF5A}" type="presParOf" srcId="{24AD4273-D026-4ED3-A2B7-AB82A62C3F97}" destId="{0E942F3F-4D75-4257-9610-9CD0B86D137F}" srcOrd="1" destOrd="0" presId="urn:microsoft.com/office/officeart/2005/8/layout/list1"/>
    <dgm:cxn modelId="{981619ED-A32B-40A7-B1B7-BE77BE728333}" type="presParOf" srcId="{948B4917-591E-4E94-9375-AB4092D8C2AD}" destId="{89EC868E-44CC-4E8F-8A13-7745CEC47FC3}" srcOrd="13" destOrd="0" presId="urn:microsoft.com/office/officeart/2005/8/layout/list1"/>
    <dgm:cxn modelId="{EDF86F26-FF1E-43A2-82BF-99A3EA50976F}" type="presParOf" srcId="{948B4917-591E-4E94-9375-AB4092D8C2AD}" destId="{837960D1-09B0-49EB-A1B2-7C10B466D52A}" srcOrd="14" destOrd="0" presId="urn:microsoft.com/office/officeart/2005/8/layout/list1"/>
    <dgm:cxn modelId="{212B0037-8A1B-483B-843F-B2FD871F6866}" type="presParOf" srcId="{948B4917-591E-4E94-9375-AB4092D8C2AD}" destId="{E8E4D573-BAF5-489F-927D-B4D632D5D8E8}" srcOrd="15" destOrd="0" presId="urn:microsoft.com/office/officeart/2005/8/layout/list1"/>
    <dgm:cxn modelId="{E5341B4D-3BE4-4FD2-AD98-08FADB343D45}" type="presParOf" srcId="{948B4917-591E-4E94-9375-AB4092D8C2AD}" destId="{8352B748-8824-4B9A-BA79-0DB3D1D9588A}" srcOrd="16" destOrd="0" presId="urn:microsoft.com/office/officeart/2005/8/layout/list1"/>
    <dgm:cxn modelId="{1BA7E2C4-02FB-4CF4-A23E-4F9D66FF7C23}" type="presParOf" srcId="{8352B748-8824-4B9A-BA79-0DB3D1D9588A}" destId="{DED12316-73A9-4510-B942-EFA090B4100C}" srcOrd="0" destOrd="0" presId="urn:microsoft.com/office/officeart/2005/8/layout/list1"/>
    <dgm:cxn modelId="{264A4F82-A7BB-45A9-BEE1-88357738CE9E}" type="presParOf" srcId="{8352B748-8824-4B9A-BA79-0DB3D1D9588A}" destId="{F9FA47A3-4652-43E0-8992-B17F6D57B561}" srcOrd="1" destOrd="0" presId="urn:microsoft.com/office/officeart/2005/8/layout/list1"/>
    <dgm:cxn modelId="{994C56B5-046E-47FE-9131-064932193796}" type="presParOf" srcId="{948B4917-591E-4E94-9375-AB4092D8C2AD}" destId="{2A207118-6D1D-409C-9E45-B160BB8C0E97}" srcOrd="17" destOrd="0" presId="urn:microsoft.com/office/officeart/2005/8/layout/list1"/>
    <dgm:cxn modelId="{17EA30BF-97F1-4AEF-80FC-03A14779846F}" type="presParOf" srcId="{948B4917-591E-4E94-9375-AB4092D8C2AD}" destId="{C852C33B-C722-4484-AFB0-89AF71FBAB00}"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E24356-CF08-4144-B769-1B2114223C7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B877C04-F926-4963-9AEA-1C7A6D021D1D}">
      <dgm:prSet/>
      <dgm:spPr/>
      <dgm:t>
        <a:bodyPr/>
        <a:lstStyle/>
        <a:p>
          <a:r>
            <a:rPr lang="en-US" dirty="0"/>
            <a:t>B1 </a:t>
          </a:r>
          <a:r>
            <a:rPr lang="en-US" dirty="0" err="1"/>
            <a:t>Utilisation</a:t>
          </a:r>
          <a:r>
            <a:rPr lang="en-US" dirty="0"/>
            <a:t> multiple des </a:t>
          </a:r>
          <a:r>
            <a:rPr lang="en-US" dirty="0" err="1"/>
            <a:t>données</a:t>
          </a:r>
          <a:endParaRPr lang="en-US" dirty="0"/>
        </a:p>
      </dgm:t>
    </dgm:pt>
    <dgm:pt modelId="{7412F234-10F8-442C-8673-8F95A6B64197}" type="parTrans" cxnId="{8F978FEC-2718-443D-9AD6-21A040F33498}">
      <dgm:prSet/>
      <dgm:spPr/>
      <dgm:t>
        <a:bodyPr/>
        <a:lstStyle/>
        <a:p>
          <a:endParaRPr lang="en-US"/>
        </a:p>
      </dgm:t>
    </dgm:pt>
    <dgm:pt modelId="{D552A861-9D08-4945-BFC6-2CD518E05E60}" type="sibTrans" cxnId="{8F978FEC-2718-443D-9AD6-21A040F33498}">
      <dgm:prSet/>
      <dgm:spPr/>
      <dgm:t>
        <a:bodyPr/>
        <a:lstStyle/>
        <a:p>
          <a:endParaRPr lang="en-US"/>
        </a:p>
      </dgm:t>
    </dgm:pt>
    <dgm:pt modelId="{2567C92C-6875-4EC0-99E5-6EB33DC71279}">
      <dgm:prSet/>
      <dgm:spPr/>
      <dgm:t>
        <a:bodyPr/>
        <a:lstStyle/>
        <a:p>
          <a:r>
            <a:rPr lang="en-US" dirty="0" err="1"/>
            <a:t>Processus</a:t>
          </a:r>
          <a:r>
            <a:rPr lang="en-US" dirty="0"/>
            <a:t> </a:t>
          </a:r>
          <a:r>
            <a:rPr lang="en-US" dirty="0" err="1"/>
            <a:t>administratifs</a:t>
          </a:r>
          <a:endParaRPr lang="en-US" dirty="0"/>
        </a:p>
      </dgm:t>
    </dgm:pt>
    <dgm:pt modelId="{4836C70F-9A4D-4039-BC8F-1357CB86FE0B}" type="parTrans" cxnId="{6CBDBBEE-1E1D-4F27-944A-DB5C12E7DFD4}">
      <dgm:prSet/>
      <dgm:spPr/>
      <dgm:t>
        <a:bodyPr/>
        <a:lstStyle/>
        <a:p>
          <a:endParaRPr lang="fr-CH"/>
        </a:p>
      </dgm:t>
    </dgm:pt>
    <dgm:pt modelId="{9EE015DB-03FB-4F24-A897-DC43B8EC7838}" type="sibTrans" cxnId="{6CBDBBEE-1E1D-4F27-944A-DB5C12E7DFD4}">
      <dgm:prSet/>
      <dgm:spPr/>
      <dgm:t>
        <a:bodyPr/>
        <a:lstStyle/>
        <a:p>
          <a:endParaRPr lang="fr-CH"/>
        </a:p>
      </dgm:t>
    </dgm:pt>
    <dgm:pt modelId="{CBB7B6C8-5B51-4303-B0FE-A0D0E5FA3A84}">
      <dgm:prSet/>
      <dgm:spPr/>
      <dgm:t>
        <a:bodyPr/>
        <a:lstStyle/>
        <a:p>
          <a:r>
            <a:rPr lang="en-US" dirty="0"/>
            <a:t>Assurances </a:t>
          </a:r>
          <a:r>
            <a:rPr lang="en-US" dirty="0" err="1"/>
            <a:t>sociales</a:t>
          </a:r>
          <a:endParaRPr lang="en-US" dirty="0"/>
        </a:p>
      </dgm:t>
    </dgm:pt>
    <dgm:pt modelId="{ACE3B083-58DC-438F-92C2-17ED90ED5DE4}" type="parTrans" cxnId="{6D306DD0-07D0-4089-BFBC-365C09C276A3}">
      <dgm:prSet/>
      <dgm:spPr/>
      <dgm:t>
        <a:bodyPr/>
        <a:lstStyle/>
        <a:p>
          <a:endParaRPr lang="fr-CH"/>
        </a:p>
      </dgm:t>
    </dgm:pt>
    <dgm:pt modelId="{EF5EAC8D-8A39-47B8-BFA2-D12B5943186D}" type="sibTrans" cxnId="{6D306DD0-07D0-4089-BFBC-365C09C276A3}">
      <dgm:prSet/>
      <dgm:spPr/>
      <dgm:t>
        <a:bodyPr/>
        <a:lstStyle/>
        <a:p>
          <a:endParaRPr lang="fr-CH"/>
        </a:p>
      </dgm:t>
    </dgm:pt>
    <dgm:pt modelId="{909B9153-E2B1-461A-A45B-D7F8F4928D6F}">
      <dgm:prSet/>
      <dgm:spPr/>
      <dgm:t>
        <a:bodyPr/>
        <a:lstStyle/>
        <a:p>
          <a:r>
            <a:rPr lang="en-US" dirty="0" err="1"/>
            <a:t>Besoins</a:t>
          </a:r>
          <a:r>
            <a:rPr lang="en-US" dirty="0"/>
            <a:t> de recherche (</a:t>
          </a:r>
          <a:r>
            <a:rPr lang="en-US" dirty="0" err="1"/>
            <a:t>statistiques</a:t>
          </a:r>
          <a:r>
            <a:rPr lang="en-US" dirty="0"/>
            <a:t>)</a:t>
          </a:r>
        </a:p>
      </dgm:t>
    </dgm:pt>
    <dgm:pt modelId="{533D2922-9E2D-468D-90B3-0D461EE6F1CA}" type="parTrans" cxnId="{1B52DD72-1CD7-4E87-AB06-A8AB8D1342D0}">
      <dgm:prSet/>
      <dgm:spPr/>
      <dgm:t>
        <a:bodyPr/>
        <a:lstStyle/>
        <a:p>
          <a:endParaRPr lang="fr-CH"/>
        </a:p>
      </dgm:t>
    </dgm:pt>
    <dgm:pt modelId="{3A8FCAC2-8D11-4546-BB58-7BEEB12CF9B7}" type="sibTrans" cxnId="{1B52DD72-1CD7-4E87-AB06-A8AB8D1342D0}">
      <dgm:prSet/>
      <dgm:spPr/>
      <dgm:t>
        <a:bodyPr/>
        <a:lstStyle/>
        <a:p>
          <a:endParaRPr lang="fr-CH"/>
        </a:p>
      </dgm:t>
    </dgm:pt>
    <dgm:pt modelId="{244E22E8-A162-4C55-85C7-3E4DCC5D2518}">
      <dgm:prSet/>
      <dgm:spPr/>
      <dgm:t>
        <a:bodyPr/>
        <a:lstStyle/>
        <a:p>
          <a:r>
            <a:rPr lang="en-US" dirty="0"/>
            <a:t>B4 </a:t>
          </a:r>
          <a:r>
            <a:rPr lang="en-US" dirty="0" err="1"/>
            <a:t>Création</a:t>
          </a:r>
          <a:r>
            <a:rPr lang="en-US" dirty="0"/>
            <a:t> d’un </a:t>
          </a:r>
          <a:r>
            <a:rPr lang="en-US" dirty="0" err="1"/>
            <a:t>organe</a:t>
          </a:r>
          <a:r>
            <a:rPr lang="en-US" dirty="0"/>
            <a:t> </a:t>
          </a:r>
          <a:r>
            <a:rPr lang="en-US" dirty="0" err="1"/>
            <a:t>d’entretien</a:t>
          </a:r>
          <a:r>
            <a:rPr lang="en-US" dirty="0"/>
            <a:t> des </a:t>
          </a:r>
          <a:r>
            <a:rPr lang="en-US" dirty="0" err="1"/>
            <a:t>normes</a:t>
          </a:r>
          <a:r>
            <a:rPr lang="en-US" dirty="0"/>
            <a:t> </a:t>
          </a:r>
          <a:r>
            <a:rPr lang="en-US" dirty="0" err="1"/>
            <a:t>sémantiques</a:t>
          </a:r>
          <a:endParaRPr lang="en-US" dirty="0"/>
        </a:p>
      </dgm:t>
    </dgm:pt>
    <dgm:pt modelId="{A5D17B07-DE2B-47C6-A92C-7EE84D8FCECD}" type="parTrans" cxnId="{BFB8953C-854B-4679-B736-9574841E162A}">
      <dgm:prSet/>
      <dgm:spPr/>
      <dgm:t>
        <a:bodyPr/>
        <a:lstStyle/>
        <a:p>
          <a:endParaRPr lang="fr-CH"/>
        </a:p>
      </dgm:t>
    </dgm:pt>
    <dgm:pt modelId="{04901272-8F54-4B27-B37C-CA7E709843C4}" type="sibTrans" cxnId="{BFB8953C-854B-4679-B736-9574841E162A}">
      <dgm:prSet/>
      <dgm:spPr/>
      <dgm:t>
        <a:bodyPr/>
        <a:lstStyle/>
        <a:p>
          <a:endParaRPr lang="fr-CH"/>
        </a:p>
      </dgm:t>
    </dgm:pt>
    <dgm:pt modelId="{34BF33FD-E9DE-4780-BDC0-B8A1E2D49011}">
      <dgm:prSet/>
      <dgm:spPr/>
      <dgm:t>
        <a:bodyPr/>
        <a:lstStyle/>
        <a:p>
          <a:r>
            <a:rPr lang="en-US" dirty="0"/>
            <a:t>La </a:t>
          </a:r>
          <a:r>
            <a:rPr lang="en-US" dirty="0" err="1"/>
            <a:t>Confédération</a:t>
          </a:r>
          <a:r>
            <a:rPr lang="en-US" dirty="0"/>
            <a:t> </a:t>
          </a:r>
          <a:r>
            <a:rPr lang="en-US" dirty="0" err="1"/>
            <a:t>désigne</a:t>
          </a:r>
          <a:r>
            <a:rPr lang="en-US" dirty="0"/>
            <a:t> un </a:t>
          </a:r>
          <a:r>
            <a:rPr lang="en-US" dirty="0" err="1"/>
            <a:t>organe</a:t>
          </a:r>
          <a:r>
            <a:rPr lang="en-US" dirty="0"/>
            <a:t> de coordination et </a:t>
          </a:r>
          <a:r>
            <a:rPr lang="en-US" dirty="0" err="1"/>
            <a:t>d’entretien</a:t>
          </a:r>
          <a:r>
            <a:rPr lang="en-US" dirty="0"/>
            <a:t> des </a:t>
          </a:r>
          <a:r>
            <a:rPr lang="en-US" dirty="0" err="1"/>
            <a:t>normes</a:t>
          </a:r>
          <a:r>
            <a:rPr lang="en-US" dirty="0"/>
            <a:t> </a:t>
          </a:r>
          <a:r>
            <a:rPr lang="en-US" dirty="0" err="1"/>
            <a:t>sémantiques</a:t>
          </a:r>
          <a:r>
            <a:rPr lang="en-US" dirty="0"/>
            <a:t>.</a:t>
          </a:r>
        </a:p>
      </dgm:t>
    </dgm:pt>
    <dgm:pt modelId="{0B228FD5-6EA2-4121-8294-DAF3A949C32A}" type="parTrans" cxnId="{854CBF54-F302-4EE2-B4A6-84CEF1DFF3DF}">
      <dgm:prSet/>
      <dgm:spPr/>
      <dgm:t>
        <a:bodyPr/>
        <a:lstStyle/>
        <a:p>
          <a:endParaRPr lang="fr-CH"/>
        </a:p>
      </dgm:t>
    </dgm:pt>
    <dgm:pt modelId="{AEAFB0C3-324C-4610-92D7-D1F3C873DE80}" type="sibTrans" cxnId="{854CBF54-F302-4EE2-B4A6-84CEF1DFF3DF}">
      <dgm:prSet/>
      <dgm:spPr/>
      <dgm:t>
        <a:bodyPr/>
        <a:lstStyle/>
        <a:p>
          <a:endParaRPr lang="fr-CH"/>
        </a:p>
      </dgm:t>
    </dgm:pt>
    <dgm:pt modelId="{06730AB0-6B6B-4784-B9B8-2BA5112222A7}">
      <dgm:prSet/>
      <dgm:spPr/>
      <dgm:t>
        <a:bodyPr/>
        <a:lstStyle/>
        <a:p>
          <a:r>
            <a:rPr lang="en-US" dirty="0"/>
            <a:t>B5 </a:t>
          </a:r>
          <a:r>
            <a:rPr lang="en-US" dirty="0" err="1"/>
            <a:t>Utilisation</a:t>
          </a:r>
          <a:r>
            <a:rPr lang="en-US" dirty="0"/>
            <a:t> </a:t>
          </a:r>
          <a:r>
            <a:rPr lang="en-US" dirty="0" err="1"/>
            <a:t>contraignante</a:t>
          </a:r>
          <a:r>
            <a:rPr lang="en-US" dirty="0"/>
            <a:t> des </a:t>
          </a:r>
          <a:r>
            <a:rPr lang="en-US" dirty="0" err="1"/>
            <a:t>normes</a:t>
          </a:r>
          <a:endParaRPr lang="en-US" dirty="0"/>
        </a:p>
      </dgm:t>
    </dgm:pt>
    <dgm:pt modelId="{EF753587-5058-46EB-A4C3-A135C29CB34A}" type="parTrans" cxnId="{FA3767FE-DF90-419E-BCE7-5D079228BE1D}">
      <dgm:prSet/>
      <dgm:spPr/>
      <dgm:t>
        <a:bodyPr/>
        <a:lstStyle/>
        <a:p>
          <a:endParaRPr lang="fr-CH"/>
        </a:p>
      </dgm:t>
    </dgm:pt>
    <dgm:pt modelId="{D4D94FC3-51BA-495D-9C46-50B4FF6BAF6B}" type="sibTrans" cxnId="{FA3767FE-DF90-419E-BCE7-5D079228BE1D}">
      <dgm:prSet/>
      <dgm:spPr/>
      <dgm:t>
        <a:bodyPr/>
        <a:lstStyle/>
        <a:p>
          <a:endParaRPr lang="fr-CH"/>
        </a:p>
      </dgm:t>
    </dgm:pt>
    <dgm:pt modelId="{1F90B0CD-D364-43DE-AA80-6F9FCC91E2F0}">
      <dgm:prSet/>
      <dgm:spPr/>
      <dgm:t>
        <a:bodyPr/>
        <a:lstStyle/>
        <a:p>
          <a:r>
            <a:rPr lang="en-US" dirty="0"/>
            <a:t>Par </a:t>
          </a:r>
          <a:r>
            <a:rPr lang="en-US" dirty="0" err="1"/>
            <a:t>exemple</a:t>
          </a:r>
          <a:r>
            <a:rPr lang="en-US" dirty="0"/>
            <a:t>: FHIR, IHE, HL7, LOINC, SNOMED CT, …</a:t>
          </a:r>
        </a:p>
      </dgm:t>
    </dgm:pt>
    <dgm:pt modelId="{D4CA5EC4-8D4C-4675-A514-6A5346CD6215}" type="parTrans" cxnId="{368AD689-1C4E-4271-A216-9B8DC0BF4D90}">
      <dgm:prSet/>
      <dgm:spPr/>
      <dgm:t>
        <a:bodyPr/>
        <a:lstStyle/>
        <a:p>
          <a:endParaRPr lang="fr-CH"/>
        </a:p>
      </dgm:t>
    </dgm:pt>
    <dgm:pt modelId="{86E92E74-1A9E-468A-8726-A01AA57EF73D}" type="sibTrans" cxnId="{368AD689-1C4E-4271-A216-9B8DC0BF4D90}">
      <dgm:prSet/>
      <dgm:spPr/>
      <dgm:t>
        <a:bodyPr/>
        <a:lstStyle/>
        <a:p>
          <a:endParaRPr lang="fr-CH"/>
        </a:p>
      </dgm:t>
    </dgm:pt>
    <dgm:pt modelId="{D637C348-72EF-4520-BF0F-167FC0987BFF}">
      <dgm:prSet/>
      <dgm:spPr/>
      <dgm:t>
        <a:bodyPr/>
        <a:lstStyle/>
        <a:p>
          <a:r>
            <a:rPr lang="en-US" dirty="0"/>
            <a:t>A </a:t>
          </a:r>
          <a:r>
            <a:rPr lang="en-US" dirty="0" err="1"/>
            <a:t>inclure</a:t>
          </a:r>
          <a:r>
            <a:rPr lang="en-US" dirty="0"/>
            <a:t> dans les </a:t>
          </a:r>
          <a:r>
            <a:rPr lang="en-US" dirty="0" err="1"/>
            <a:t>règles</a:t>
          </a:r>
          <a:r>
            <a:rPr lang="en-US" dirty="0"/>
            <a:t> </a:t>
          </a:r>
          <a:r>
            <a:rPr lang="en-US" dirty="0" err="1"/>
            <a:t>fédérales</a:t>
          </a:r>
          <a:r>
            <a:rPr lang="en-US" dirty="0"/>
            <a:t> et </a:t>
          </a:r>
          <a:r>
            <a:rPr lang="en-US" dirty="0" err="1"/>
            <a:t>cantonales</a:t>
          </a:r>
          <a:r>
            <a:rPr lang="en-US" dirty="0"/>
            <a:t>.</a:t>
          </a:r>
        </a:p>
      </dgm:t>
    </dgm:pt>
    <dgm:pt modelId="{CA0A7441-93D2-4252-B919-B43E1A24A494}" type="parTrans" cxnId="{B7B62313-1C83-4492-A2FF-F292018EBC6E}">
      <dgm:prSet/>
      <dgm:spPr/>
      <dgm:t>
        <a:bodyPr/>
        <a:lstStyle/>
        <a:p>
          <a:endParaRPr lang="fr-CH"/>
        </a:p>
      </dgm:t>
    </dgm:pt>
    <dgm:pt modelId="{CBB3A344-4DEA-4800-902D-9FA8D31CF8EF}" type="sibTrans" cxnId="{B7B62313-1C83-4492-A2FF-F292018EBC6E}">
      <dgm:prSet/>
      <dgm:spPr/>
      <dgm:t>
        <a:bodyPr/>
        <a:lstStyle/>
        <a:p>
          <a:endParaRPr lang="fr-CH"/>
        </a:p>
      </dgm:t>
    </dgm:pt>
    <dgm:pt modelId="{948B4917-591E-4E94-9375-AB4092D8C2AD}" type="pres">
      <dgm:prSet presAssocID="{1BE24356-CF08-4144-B769-1B2114223C77}" presName="linear" presStyleCnt="0">
        <dgm:presLayoutVars>
          <dgm:dir/>
          <dgm:animLvl val="lvl"/>
          <dgm:resizeHandles val="exact"/>
        </dgm:presLayoutVars>
      </dgm:prSet>
      <dgm:spPr/>
    </dgm:pt>
    <dgm:pt modelId="{FC66B43B-854E-4C79-B1F7-D0CCA1384564}" type="pres">
      <dgm:prSet presAssocID="{7B877C04-F926-4963-9AEA-1C7A6D021D1D}" presName="parentLin" presStyleCnt="0"/>
      <dgm:spPr/>
    </dgm:pt>
    <dgm:pt modelId="{9F9B7A38-6158-4EE3-BB6A-482528C546DF}" type="pres">
      <dgm:prSet presAssocID="{7B877C04-F926-4963-9AEA-1C7A6D021D1D}" presName="parentLeftMargin" presStyleLbl="node1" presStyleIdx="0" presStyleCnt="3"/>
      <dgm:spPr/>
    </dgm:pt>
    <dgm:pt modelId="{5971C9F8-975E-4991-8A5C-6B75D6466353}" type="pres">
      <dgm:prSet presAssocID="{7B877C04-F926-4963-9AEA-1C7A6D021D1D}" presName="parentText" presStyleLbl="node1" presStyleIdx="0" presStyleCnt="3">
        <dgm:presLayoutVars>
          <dgm:chMax val="0"/>
          <dgm:bulletEnabled val="1"/>
        </dgm:presLayoutVars>
      </dgm:prSet>
      <dgm:spPr/>
    </dgm:pt>
    <dgm:pt modelId="{517AA3F6-4146-4CFB-8CA9-E49776641962}" type="pres">
      <dgm:prSet presAssocID="{7B877C04-F926-4963-9AEA-1C7A6D021D1D}" presName="negativeSpace" presStyleCnt="0"/>
      <dgm:spPr/>
    </dgm:pt>
    <dgm:pt modelId="{791D31C8-3A50-4FC8-BB5C-B6CB74E347CA}" type="pres">
      <dgm:prSet presAssocID="{7B877C04-F926-4963-9AEA-1C7A6D021D1D}" presName="childText" presStyleLbl="conFgAcc1" presStyleIdx="0" presStyleCnt="3">
        <dgm:presLayoutVars>
          <dgm:bulletEnabled val="1"/>
        </dgm:presLayoutVars>
      </dgm:prSet>
      <dgm:spPr/>
    </dgm:pt>
    <dgm:pt modelId="{DB6200C4-B6B2-4544-ADA5-AF031D5D2A1E}" type="pres">
      <dgm:prSet presAssocID="{D552A861-9D08-4945-BFC6-2CD518E05E60}" presName="spaceBetweenRectangles" presStyleCnt="0"/>
      <dgm:spPr/>
    </dgm:pt>
    <dgm:pt modelId="{F8644AC3-4D06-41F5-87E2-03427F156A13}" type="pres">
      <dgm:prSet presAssocID="{244E22E8-A162-4C55-85C7-3E4DCC5D2518}" presName="parentLin" presStyleCnt="0"/>
      <dgm:spPr/>
    </dgm:pt>
    <dgm:pt modelId="{DA089D4B-9AB6-40BD-A329-A13E51C0893E}" type="pres">
      <dgm:prSet presAssocID="{244E22E8-A162-4C55-85C7-3E4DCC5D2518}" presName="parentLeftMargin" presStyleLbl="node1" presStyleIdx="0" presStyleCnt="3"/>
      <dgm:spPr/>
    </dgm:pt>
    <dgm:pt modelId="{A5CD5CF5-D37E-426D-93A0-BCC01B6DCCD1}" type="pres">
      <dgm:prSet presAssocID="{244E22E8-A162-4C55-85C7-3E4DCC5D2518}" presName="parentText" presStyleLbl="node1" presStyleIdx="1" presStyleCnt="3">
        <dgm:presLayoutVars>
          <dgm:chMax val="0"/>
          <dgm:bulletEnabled val="1"/>
        </dgm:presLayoutVars>
      </dgm:prSet>
      <dgm:spPr/>
    </dgm:pt>
    <dgm:pt modelId="{4D872F9D-2AFB-4C49-87ED-CF279D6CF4B7}" type="pres">
      <dgm:prSet presAssocID="{244E22E8-A162-4C55-85C7-3E4DCC5D2518}" presName="negativeSpace" presStyleCnt="0"/>
      <dgm:spPr/>
    </dgm:pt>
    <dgm:pt modelId="{B09B449D-E0BF-4A41-8EEF-66896E2DAF1B}" type="pres">
      <dgm:prSet presAssocID="{244E22E8-A162-4C55-85C7-3E4DCC5D2518}" presName="childText" presStyleLbl="conFgAcc1" presStyleIdx="1" presStyleCnt="3">
        <dgm:presLayoutVars>
          <dgm:bulletEnabled val="1"/>
        </dgm:presLayoutVars>
      </dgm:prSet>
      <dgm:spPr/>
    </dgm:pt>
    <dgm:pt modelId="{A8F65126-8DB7-4A58-849E-B28401417D61}" type="pres">
      <dgm:prSet presAssocID="{04901272-8F54-4B27-B37C-CA7E709843C4}" presName="spaceBetweenRectangles" presStyleCnt="0"/>
      <dgm:spPr/>
    </dgm:pt>
    <dgm:pt modelId="{71986BAC-53A8-4BEF-B7CC-68F8F6A0AC4E}" type="pres">
      <dgm:prSet presAssocID="{06730AB0-6B6B-4784-B9B8-2BA5112222A7}" presName="parentLin" presStyleCnt="0"/>
      <dgm:spPr/>
    </dgm:pt>
    <dgm:pt modelId="{2BD59805-83B0-470E-A06A-75BB8E83E2E8}" type="pres">
      <dgm:prSet presAssocID="{06730AB0-6B6B-4784-B9B8-2BA5112222A7}" presName="parentLeftMargin" presStyleLbl="node1" presStyleIdx="1" presStyleCnt="3"/>
      <dgm:spPr/>
    </dgm:pt>
    <dgm:pt modelId="{B3C64B96-EF3C-4AC8-A2DF-A9AACEB8B93F}" type="pres">
      <dgm:prSet presAssocID="{06730AB0-6B6B-4784-B9B8-2BA5112222A7}" presName="parentText" presStyleLbl="node1" presStyleIdx="2" presStyleCnt="3">
        <dgm:presLayoutVars>
          <dgm:chMax val="0"/>
          <dgm:bulletEnabled val="1"/>
        </dgm:presLayoutVars>
      </dgm:prSet>
      <dgm:spPr/>
    </dgm:pt>
    <dgm:pt modelId="{035BAA1F-C5E3-425C-BC43-D53B0DA066D5}" type="pres">
      <dgm:prSet presAssocID="{06730AB0-6B6B-4784-B9B8-2BA5112222A7}" presName="negativeSpace" presStyleCnt="0"/>
      <dgm:spPr/>
    </dgm:pt>
    <dgm:pt modelId="{CBEA99FE-7254-4EF7-94A0-61B26BBBE022}" type="pres">
      <dgm:prSet presAssocID="{06730AB0-6B6B-4784-B9B8-2BA5112222A7}" presName="childText" presStyleLbl="conFgAcc1" presStyleIdx="2" presStyleCnt="3">
        <dgm:presLayoutVars>
          <dgm:bulletEnabled val="1"/>
        </dgm:presLayoutVars>
      </dgm:prSet>
      <dgm:spPr/>
    </dgm:pt>
  </dgm:ptLst>
  <dgm:cxnLst>
    <dgm:cxn modelId="{8A082D05-9649-403E-8DC5-DF2F5DDCF12A}" type="presOf" srcId="{1F90B0CD-D364-43DE-AA80-6F9FCC91E2F0}" destId="{CBEA99FE-7254-4EF7-94A0-61B26BBBE022}" srcOrd="0" destOrd="1" presId="urn:microsoft.com/office/officeart/2005/8/layout/list1"/>
    <dgm:cxn modelId="{B7B62313-1C83-4492-A2FF-F292018EBC6E}" srcId="{06730AB0-6B6B-4784-B9B8-2BA5112222A7}" destId="{D637C348-72EF-4520-BF0F-167FC0987BFF}" srcOrd="0" destOrd="0" parTransId="{CA0A7441-93D2-4252-B919-B43E1A24A494}" sibTransId="{CBB3A344-4DEA-4800-902D-9FA8D31CF8EF}"/>
    <dgm:cxn modelId="{3E075328-2724-412C-8302-5141FF524CD5}" type="presOf" srcId="{1BE24356-CF08-4144-B769-1B2114223C77}" destId="{948B4917-591E-4E94-9375-AB4092D8C2AD}" srcOrd="0" destOrd="0" presId="urn:microsoft.com/office/officeart/2005/8/layout/list1"/>
    <dgm:cxn modelId="{8F64192A-6736-4069-A345-AF9CC407BD01}" type="presOf" srcId="{34BF33FD-E9DE-4780-BDC0-B8A1E2D49011}" destId="{B09B449D-E0BF-4A41-8EEF-66896E2DAF1B}" srcOrd="0" destOrd="0" presId="urn:microsoft.com/office/officeart/2005/8/layout/list1"/>
    <dgm:cxn modelId="{B683BE2B-6323-47A5-8453-09DA7FCF25B0}" type="presOf" srcId="{7B877C04-F926-4963-9AEA-1C7A6D021D1D}" destId="{9F9B7A38-6158-4EE3-BB6A-482528C546DF}" srcOrd="0" destOrd="0" presId="urn:microsoft.com/office/officeart/2005/8/layout/list1"/>
    <dgm:cxn modelId="{BFB8953C-854B-4679-B736-9574841E162A}" srcId="{1BE24356-CF08-4144-B769-1B2114223C77}" destId="{244E22E8-A162-4C55-85C7-3E4DCC5D2518}" srcOrd="1" destOrd="0" parTransId="{A5D17B07-DE2B-47C6-A92C-7EE84D8FCECD}" sibTransId="{04901272-8F54-4B27-B37C-CA7E709843C4}"/>
    <dgm:cxn modelId="{854CBF54-F302-4EE2-B4A6-84CEF1DFF3DF}" srcId="{244E22E8-A162-4C55-85C7-3E4DCC5D2518}" destId="{34BF33FD-E9DE-4780-BDC0-B8A1E2D49011}" srcOrd="0" destOrd="0" parTransId="{0B228FD5-6EA2-4121-8294-DAF3A949C32A}" sibTransId="{AEAFB0C3-324C-4610-92D7-D1F3C873DE80}"/>
    <dgm:cxn modelId="{F3E8B371-640B-4ACA-B06B-538EBC9F01A9}" type="presOf" srcId="{244E22E8-A162-4C55-85C7-3E4DCC5D2518}" destId="{DA089D4B-9AB6-40BD-A329-A13E51C0893E}" srcOrd="0" destOrd="0" presId="urn:microsoft.com/office/officeart/2005/8/layout/list1"/>
    <dgm:cxn modelId="{1B52DD72-1CD7-4E87-AB06-A8AB8D1342D0}" srcId="{7B877C04-F926-4963-9AEA-1C7A6D021D1D}" destId="{909B9153-E2B1-461A-A45B-D7F8F4928D6F}" srcOrd="2" destOrd="0" parTransId="{533D2922-9E2D-468D-90B3-0D461EE6F1CA}" sibTransId="{3A8FCAC2-8D11-4546-BB58-7BEEB12CF9B7}"/>
    <dgm:cxn modelId="{2D9C0D79-0F48-4C43-9D8B-199EDBD020B7}" type="presOf" srcId="{06730AB0-6B6B-4784-B9B8-2BA5112222A7}" destId="{B3C64B96-EF3C-4AC8-A2DF-A9AACEB8B93F}" srcOrd="1" destOrd="0" presId="urn:microsoft.com/office/officeart/2005/8/layout/list1"/>
    <dgm:cxn modelId="{AD8BB284-8E66-490F-A9D6-D3D6D91134BC}" type="presOf" srcId="{909B9153-E2B1-461A-A45B-D7F8F4928D6F}" destId="{791D31C8-3A50-4FC8-BB5C-B6CB74E347CA}" srcOrd="0" destOrd="2" presId="urn:microsoft.com/office/officeart/2005/8/layout/list1"/>
    <dgm:cxn modelId="{368AD689-1C4E-4271-A216-9B8DC0BF4D90}" srcId="{06730AB0-6B6B-4784-B9B8-2BA5112222A7}" destId="{1F90B0CD-D364-43DE-AA80-6F9FCC91E2F0}" srcOrd="1" destOrd="0" parTransId="{D4CA5EC4-8D4C-4675-A514-6A5346CD6215}" sibTransId="{86E92E74-1A9E-468A-8726-A01AA57EF73D}"/>
    <dgm:cxn modelId="{E392CBA6-4B02-49DC-AFCE-A06182C294F0}" type="presOf" srcId="{244E22E8-A162-4C55-85C7-3E4DCC5D2518}" destId="{A5CD5CF5-D37E-426D-93A0-BCC01B6DCCD1}" srcOrd="1" destOrd="0" presId="urn:microsoft.com/office/officeart/2005/8/layout/list1"/>
    <dgm:cxn modelId="{5CE6A7AA-A669-40D2-A299-1723B0B57A8D}" type="presOf" srcId="{2567C92C-6875-4EC0-99E5-6EB33DC71279}" destId="{791D31C8-3A50-4FC8-BB5C-B6CB74E347CA}" srcOrd="0" destOrd="0" presId="urn:microsoft.com/office/officeart/2005/8/layout/list1"/>
    <dgm:cxn modelId="{6D306DD0-07D0-4089-BFBC-365C09C276A3}" srcId="{7B877C04-F926-4963-9AEA-1C7A6D021D1D}" destId="{CBB7B6C8-5B51-4303-B0FE-A0D0E5FA3A84}" srcOrd="1" destOrd="0" parTransId="{ACE3B083-58DC-438F-92C2-17ED90ED5DE4}" sibTransId="{EF5EAC8D-8A39-47B8-BFA2-D12B5943186D}"/>
    <dgm:cxn modelId="{5A1802E9-75FF-4F7C-8409-6B1B5C787E24}" type="presOf" srcId="{CBB7B6C8-5B51-4303-B0FE-A0D0E5FA3A84}" destId="{791D31C8-3A50-4FC8-BB5C-B6CB74E347CA}" srcOrd="0" destOrd="1" presId="urn:microsoft.com/office/officeart/2005/8/layout/list1"/>
    <dgm:cxn modelId="{BB9003EC-98AB-4A78-A046-84E8D7249743}" type="presOf" srcId="{06730AB0-6B6B-4784-B9B8-2BA5112222A7}" destId="{2BD59805-83B0-470E-A06A-75BB8E83E2E8}" srcOrd="0" destOrd="0" presId="urn:microsoft.com/office/officeart/2005/8/layout/list1"/>
    <dgm:cxn modelId="{8F978FEC-2718-443D-9AD6-21A040F33498}" srcId="{1BE24356-CF08-4144-B769-1B2114223C77}" destId="{7B877C04-F926-4963-9AEA-1C7A6D021D1D}" srcOrd="0" destOrd="0" parTransId="{7412F234-10F8-442C-8673-8F95A6B64197}" sibTransId="{D552A861-9D08-4945-BFC6-2CD518E05E60}"/>
    <dgm:cxn modelId="{6CBDBBEE-1E1D-4F27-944A-DB5C12E7DFD4}" srcId="{7B877C04-F926-4963-9AEA-1C7A6D021D1D}" destId="{2567C92C-6875-4EC0-99E5-6EB33DC71279}" srcOrd="0" destOrd="0" parTransId="{4836C70F-9A4D-4039-BC8F-1357CB86FE0B}" sibTransId="{9EE015DB-03FB-4F24-A897-DC43B8EC7838}"/>
    <dgm:cxn modelId="{56C597F1-9009-405D-BA7A-4C378CE687BA}" type="presOf" srcId="{D637C348-72EF-4520-BF0F-167FC0987BFF}" destId="{CBEA99FE-7254-4EF7-94A0-61B26BBBE022}" srcOrd="0" destOrd="0" presId="urn:microsoft.com/office/officeart/2005/8/layout/list1"/>
    <dgm:cxn modelId="{18B245FA-7ED1-4DC2-B97E-391C33071EA5}" type="presOf" srcId="{7B877C04-F926-4963-9AEA-1C7A6D021D1D}" destId="{5971C9F8-975E-4991-8A5C-6B75D6466353}" srcOrd="1" destOrd="0" presId="urn:microsoft.com/office/officeart/2005/8/layout/list1"/>
    <dgm:cxn modelId="{FA3767FE-DF90-419E-BCE7-5D079228BE1D}" srcId="{1BE24356-CF08-4144-B769-1B2114223C77}" destId="{06730AB0-6B6B-4784-B9B8-2BA5112222A7}" srcOrd="2" destOrd="0" parTransId="{EF753587-5058-46EB-A4C3-A135C29CB34A}" sibTransId="{D4D94FC3-51BA-495D-9C46-50B4FF6BAF6B}"/>
    <dgm:cxn modelId="{69C76D33-DB4B-44ED-BD1E-CBB1B1CC95FE}" type="presParOf" srcId="{948B4917-591E-4E94-9375-AB4092D8C2AD}" destId="{FC66B43B-854E-4C79-B1F7-D0CCA1384564}" srcOrd="0" destOrd="0" presId="urn:microsoft.com/office/officeart/2005/8/layout/list1"/>
    <dgm:cxn modelId="{218C723C-2253-4CB4-AD11-99102A643D87}" type="presParOf" srcId="{FC66B43B-854E-4C79-B1F7-D0CCA1384564}" destId="{9F9B7A38-6158-4EE3-BB6A-482528C546DF}" srcOrd="0" destOrd="0" presId="urn:microsoft.com/office/officeart/2005/8/layout/list1"/>
    <dgm:cxn modelId="{69995D7D-4058-450C-9DD1-44A524D700ED}" type="presParOf" srcId="{FC66B43B-854E-4C79-B1F7-D0CCA1384564}" destId="{5971C9F8-975E-4991-8A5C-6B75D6466353}" srcOrd="1" destOrd="0" presId="urn:microsoft.com/office/officeart/2005/8/layout/list1"/>
    <dgm:cxn modelId="{E8D90036-52A8-4DFD-A040-500BAA12BB00}" type="presParOf" srcId="{948B4917-591E-4E94-9375-AB4092D8C2AD}" destId="{517AA3F6-4146-4CFB-8CA9-E49776641962}" srcOrd="1" destOrd="0" presId="urn:microsoft.com/office/officeart/2005/8/layout/list1"/>
    <dgm:cxn modelId="{E475E3EF-5CCC-4F4E-A335-70A06F591F0F}" type="presParOf" srcId="{948B4917-591E-4E94-9375-AB4092D8C2AD}" destId="{791D31C8-3A50-4FC8-BB5C-B6CB74E347CA}" srcOrd="2" destOrd="0" presId="urn:microsoft.com/office/officeart/2005/8/layout/list1"/>
    <dgm:cxn modelId="{3CA3B556-7A26-4BB7-B00A-654F2673AD77}" type="presParOf" srcId="{948B4917-591E-4E94-9375-AB4092D8C2AD}" destId="{DB6200C4-B6B2-4544-ADA5-AF031D5D2A1E}" srcOrd="3" destOrd="0" presId="urn:microsoft.com/office/officeart/2005/8/layout/list1"/>
    <dgm:cxn modelId="{5C221A11-7933-4EFF-A1AD-44F751EAE3DB}" type="presParOf" srcId="{948B4917-591E-4E94-9375-AB4092D8C2AD}" destId="{F8644AC3-4D06-41F5-87E2-03427F156A13}" srcOrd="4" destOrd="0" presId="urn:microsoft.com/office/officeart/2005/8/layout/list1"/>
    <dgm:cxn modelId="{17976B55-B490-4675-A5EB-287E4F09E968}" type="presParOf" srcId="{F8644AC3-4D06-41F5-87E2-03427F156A13}" destId="{DA089D4B-9AB6-40BD-A329-A13E51C0893E}" srcOrd="0" destOrd="0" presId="urn:microsoft.com/office/officeart/2005/8/layout/list1"/>
    <dgm:cxn modelId="{60EBC5D1-4232-4670-9C38-4FFC291D351F}" type="presParOf" srcId="{F8644AC3-4D06-41F5-87E2-03427F156A13}" destId="{A5CD5CF5-D37E-426D-93A0-BCC01B6DCCD1}" srcOrd="1" destOrd="0" presId="urn:microsoft.com/office/officeart/2005/8/layout/list1"/>
    <dgm:cxn modelId="{E80256F9-28F9-4B5D-9577-AEB15C062AD5}" type="presParOf" srcId="{948B4917-591E-4E94-9375-AB4092D8C2AD}" destId="{4D872F9D-2AFB-4C49-87ED-CF279D6CF4B7}" srcOrd="5" destOrd="0" presId="urn:microsoft.com/office/officeart/2005/8/layout/list1"/>
    <dgm:cxn modelId="{AB5568FF-AD06-440D-B947-FA9E7624F353}" type="presParOf" srcId="{948B4917-591E-4E94-9375-AB4092D8C2AD}" destId="{B09B449D-E0BF-4A41-8EEF-66896E2DAF1B}" srcOrd="6" destOrd="0" presId="urn:microsoft.com/office/officeart/2005/8/layout/list1"/>
    <dgm:cxn modelId="{83491EF8-5601-40C2-A8F8-4689C7115CA7}" type="presParOf" srcId="{948B4917-591E-4E94-9375-AB4092D8C2AD}" destId="{A8F65126-8DB7-4A58-849E-B28401417D61}" srcOrd="7" destOrd="0" presId="urn:microsoft.com/office/officeart/2005/8/layout/list1"/>
    <dgm:cxn modelId="{A2C5A69D-CEF6-427D-AEED-39D573773C6D}" type="presParOf" srcId="{948B4917-591E-4E94-9375-AB4092D8C2AD}" destId="{71986BAC-53A8-4BEF-B7CC-68F8F6A0AC4E}" srcOrd="8" destOrd="0" presId="urn:microsoft.com/office/officeart/2005/8/layout/list1"/>
    <dgm:cxn modelId="{01FAB6A5-BE1E-4AD1-ABB9-F9E921A6E37B}" type="presParOf" srcId="{71986BAC-53A8-4BEF-B7CC-68F8F6A0AC4E}" destId="{2BD59805-83B0-470E-A06A-75BB8E83E2E8}" srcOrd="0" destOrd="0" presId="urn:microsoft.com/office/officeart/2005/8/layout/list1"/>
    <dgm:cxn modelId="{78519F13-AF1A-4B33-83A9-733A8194B8F0}" type="presParOf" srcId="{71986BAC-53A8-4BEF-B7CC-68F8F6A0AC4E}" destId="{B3C64B96-EF3C-4AC8-A2DF-A9AACEB8B93F}" srcOrd="1" destOrd="0" presId="urn:microsoft.com/office/officeart/2005/8/layout/list1"/>
    <dgm:cxn modelId="{1EA4DF36-BDB7-4237-94B1-B8884F25F5A3}" type="presParOf" srcId="{948B4917-591E-4E94-9375-AB4092D8C2AD}" destId="{035BAA1F-C5E3-425C-BC43-D53B0DA066D5}" srcOrd="9" destOrd="0" presId="urn:microsoft.com/office/officeart/2005/8/layout/list1"/>
    <dgm:cxn modelId="{D88259ED-D8AB-4CB6-B30E-92B2F68DCC20}" type="presParOf" srcId="{948B4917-591E-4E94-9375-AB4092D8C2AD}" destId="{CBEA99FE-7254-4EF7-94A0-61B26BBBE02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BE24356-CF08-4144-B769-1B2114223C7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B877C04-F926-4963-9AEA-1C7A6D021D1D}">
      <dgm:prSet/>
      <dgm:spPr/>
      <dgm:t>
        <a:bodyPr/>
        <a:lstStyle/>
        <a:p>
          <a:r>
            <a:rPr lang="en-US" dirty="0"/>
            <a:t>C1: Information sur le DEP</a:t>
          </a:r>
        </a:p>
      </dgm:t>
    </dgm:pt>
    <dgm:pt modelId="{7412F234-10F8-442C-8673-8F95A6B64197}" type="parTrans" cxnId="{8F978FEC-2718-443D-9AD6-21A040F33498}">
      <dgm:prSet/>
      <dgm:spPr/>
      <dgm:t>
        <a:bodyPr/>
        <a:lstStyle/>
        <a:p>
          <a:endParaRPr lang="en-US"/>
        </a:p>
      </dgm:t>
    </dgm:pt>
    <dgm:pt modelId="{D552A861-9D08-4945-BFC6-2CD518E05E60}" type="sibTrans" cxnId="{8F978FEC-2718-443D-9AD6-21A040F33498}">
      <dgm:prSet/>
      <dgm:spPr/>
      <dgm:t>
        <a:bodyPr/>
        <a:lstStyle/>
        <a:p>
          <a:endParaRPr lang="en-US"/>
        </a:p>
      </dgm:t>
    </dgm:pt>
    <dgm:pt modelId="{08327931-1A42-4493-BD39-47CB08478003}">
      <dgm:prSet/>
      <dgm:spPr/>
      <dgm:t>
        <a:bodyPr/>
        <a:lstStyle/>
        <a:p>
          <a:r>
            <a:rPr lang="en-US" dirty="0"/>
            <a:t>Cantons, </a:t>
          </a:r>
          <a:r>
            <a:rPr lang="en-US" dirty="0" err="1"/>
            <a:t>Communautés</a:t>
          </a:r>
          <a:r>
            <a:rPr lang="en-US" dirty="0"/>
            <a:t> de reference, eHealth Suisse</a:t>
          </a:r>
        </a:p>
      </dgm:t>
    </dgm:pt>
    <dgm:pt modelId="{8C9BA331-091B-449A-B457-63967A93CC20}" type="parTrans" cxnId="{F3ED4DED-5467-49B9-8740-565276CE774E}">
      <dgm:prSet/>
      <dgm:spPr/>
      <dgm:t>
        <a:bodyPr/>
        <a:lstStyle/>
        <a:p>
          <a:endParaRPr lang="fr-CH"/>
        </a:p>
      </dgm:t>
    </dgm:pt>
    <dgm:pt modelId="{4C0AC057-10D4-4DFC-A548-B9DD6ECB6BB1}" type="sibTrans" cxnId="{F3ED4DED-5467-49B9-8740-565276CE774E}">
      <dgm:prSet/>
      <dgm:spPr/>
      <dgm:t>
        <a:bodyPr/>
        <a:lstStyle/>
        <a:p>
          <a:endParaRPr lang="fr-CH"/>
        </a:p>
      </dgm:t>
    </dgm:pt>
    <dgm:pt modelId="{4D31DA29-2FF8-4EE8-A81A-5DCB815EFF1B}">
      <dgm:prSet/>
      <dgm:spPr/>
      <dgm:t>
        <a:bodyPr/>
        <a:lstStyle/>
        <a:p>
          <a:r>
            <a:rPr lang="en-US" dirty="0"/>
            <a:t>Plan de communication</a:t>
          </a:r>
        </a:p>
      </dgm:t>
    </dgm:pt>
    <dgm:pt modelId="{CB9EEE42-7396-459C-92BF-68B005C98BF8}" type="parTrans" cxnId="{94C2EE4C-0676-4034-81CE-0D2AA6215AC7}">
      <dgm:prSet/>
      <dgm:spPr/>
      <dgm:t>
        <a:bodyPr/>
        <a:lstStyle/>
        <a:p>
          <a:endParaRPr lang="fr-CH"/>
        </a:p>
      </dgm:t>
    </dgm:pt>
    <dgm:pt modelId="{C698D4DF-4B68-44AD-B43D-1D104F633E65}" type="sibTrans" cxnId="{94C2EE4C-0676-4034-81CE-0D2AA6215AC7}">
      <dgm:prSet/>
      <dgm:spPr/>
      <dgm:t>
        <a:bodyPr/>
        <a:lstStyle/>
        <a:p>
          <a:endParaRPr lang="fr-CH"/>
        </a:p>
      </dgm:t>
    </dgm:pt>
    <dgm:pt modelId="{9EC2EEAD-37DC-471B-BF37-7DB92DFB4E06}">
      <dgm:prSet/>
      <dgm:spPr/>
      <dgm:t>
        <a:bodyPr/>
        <a:lstStyle/>
        <a:p>
          <a:r>
            <a:rPr lang="en-US" dirty="0"/>
            <a:t>C2: Habilitation à </a:t>
          </a:r>
          <a:r>
            <a:rPr lang="en-US" dirty="0" err="1"/>
            <a:t>utiliser</a:t>
          </a:r>
          <a:r>
            <a:rPr lang="en-US" dirty="0"/>
            <a:t> le DEP</a:t>
          </a:r>
        </a:p>
      </dgm:t>
    </dgm:pt>
    <dgm:pt modelId="{2C5CCA26-BCB4-418D-B1BF-6BF12B197219}" type="parTrans" cxnId="{3992460B-E2A6-401E-832F-E375CE535454}">
      <dgm:prSet/>
      <dgm:spPr/>
      <dgm:t>
        <a:bodyPr/>
        <a:lstStyle/>
        <a:p>
          <a:endParaRPr lang="fr-CH"/>
        </a:p>
      </dgm:t>
    </dgm:pt>
    <dgm:pt modelId="{A27C42BF-9CEF-408A-B9B5-99C877EAC74A}" type="sibTrans" cxnId="{3992460B-E2A6-401E-832F-E375CE535454}">
      <dgm:prSet/>
      <dgm:spPr/>
      <dgm:t>
        <a:bodyPr/>
        <a:lstStyle/>
        <a:p>
          <a:endParaRPr lang="fr-CH"/>
        </a:p>
      </dgm:t>
    </dgm:pt>
    <dgm:pt modelId="{7EAD5D4D-DF9C-4562-BD5A-A125881F1610}">
      <dgm:prSet/>
      <dgm:spPr/>
      <dgm:t>
        <a:bodyPr/>
        <a:lstStyle/>
        <a:p>
          <a:r>
            <a:rPr lang="en-US" dirty="0" err="1"/>
            <a:t>Campagnes</a:t>
          </a:r>
          <a:r>
            <a:rPr lang="en-US" dirty="0"/>
            <a:t> </a:t>
          </a:r>
          <a:r>
            <a:rPr lang="en-US" dirty="0" err="1"/>
            <a:t>d’information</a:t>
          </a:r>
          <a:r>
            <a:rPr lang="en-US" dirty="0"/>
            <a:t> regionals</a:t>
          </a:r>
        </a:p>
      </dgm:t>
    </dgm:pt>
    <dgm:pt modelId="{29F60AF2-80E8-484F-AEA8-F0BE0515CCC3}" type="parTrans" cxnId="{164C2B0E-C0C8-41BB-A291-957F46DD0300}">
      <dgm:prSet/>
      <dgm:spPr/>
      <dgm:t>
        <a:bodyPr/>
        <a:lstStyle/>
        <a:p>
          <a:endParaRPr lang="fr-CH"/>
        </a:p>
      </dgm:t>
    </dgm:pt>
    <dgm:pt modelId="{1B27800A-5AB4-4EDC-B181-14AC79514429}" type="sibTrans" cxnId="{164C2B0E-C0C8-41BB-A291-957F46DD0300}">
      <dgm:prSet/>
      <dgm:spPr/>
      <dgm:t>
        <a:bodyPr/>
        <a:lstStyle/>
        <a:p>
          <a:endParaRPr lang="fr-CH"/>
        </a:p>
      </dgm:t>
    </dgm:pt>
    <dgm:pt modelId="{3FB1CF12-B086-478B-ADC0-4778D00D04C0}">
      <dgm:prSet/>
      <dgm:spPr/>
      <dgm:t>
        <a:bodyPr/>
        <a:lstStyle/>
        <a:p>
          <a:r>
            <a:rPr lang="en-US" dirty="0" err="1"/>
            <a:t>Intégration</a:t>
          </a:r>
          <a:r>
            <a:rPr lang="en-US" dirty="0"/>
            <a:t> dans les </a:t>
          </a:r>
          <a:r>
            <a:rPr lang="en-US" dirty="0" err="1"/>
            <a:t>campagnes</a:t>
          </a:r>
          <a:r>
            <a:rPr lang="en-US" dirty="0"/>
            <a:t> </a:t>
          </a:r>
          <a:r>
            <a:rPr lang="en-US" dirty="0" err="1"/>
            <a:t>nationales</a:t>
          </a:r>
          <a:r>
            <a:rPr lang="en-US" dirty="0"/>
            <a:t> (</a:t>
          </a:r>
          <a:r>
            <a:rPr lang="en-US" dirty="0" err="1"/>
            <a:t>démence</a:t>
          </a:r>
          <a:r>
            <a:rPr lang="en-US" dirty="0"/>
            <a:t>; </a:t>
          </a:r>
          <a:r>
            <a:rPr lang="en-US" dirty="0" err="1"/>
            <a:t>soins</a:t>
          </a:r>
          <a:r>
            <a:rPr lang="en-US" dirty="0"/>
            <a:t> pal.; etc.)</a:t>
          </a:r>
        </a:p>
      </dgm:t>
    </dgm:pt>
    <dgm:pt modelId="{DB9C3E2A-E094-4311-A5C1-4697721D2A68}" type="parTrans" cxnId="{29816F4F-FB4D-43A3-91EB-BA393BF1E645}">
      <dgm:prSet/>
      <dgm:spPr/>
      <dgm:t>
        <a:bodyPr/>
        <a:lstStyle/>
        <a:p>
          <a:endParaRPr lang="fr-CH"/>
        </a:p>
      </dgm:t>
    </dgm:pt>
    <dgm:pt modelId="{414831BE-E8C0-4153-9605-EE29ACD02D67}" type="sibTrans" cxnId="{29816F4F-FB4D-43A3-91EB-BA393BF1E645}">
      <dgm:prSet/>
      <dgm:spPr/>
      <dgm:t>
        <a:bodyPr/>
        <a:lstStyle/>
        <a:p>
          <a:endParaRPr lang="fr-CH"/>
        </a:p>
      </dgm:t>
    </dgm:pt>
    <dgm:pt modelId="{8BC5E0F9-574B-47E9-9014-B8402C6449C6}">
      <dgm:prSet/>
      <dgm:spPr/>
      <dgm:t>
        <a:bodyPr/>
        <a:lstStyle/>
        <a:p>
          <a:r>
            <a:rPr lang="en-US" dirty="0" err="1"/>
            <a:t>Bonnes</a:t>
          </a:r>
          <a:r>
            <a:rPr lang="en-US" dirty="0"/>
            <a:t> </a:t>
          </a:r>
          <a:r>
            <a:rPr lang="en-US" dirty="0" err="1"/>
            <a:t>pratiques</a:t>
          </a:r>
          <a:endParaRPr lang="en-US" dirty="0"/>
        </a:p>
      </dgm:t>
    </dgm:pt>
    <dgm:pt modelId="{1A1FD707-A4C9-4706-ABDC-9BEA298B55DB}" type="parTrans" cxnId="{DDE48DBF-7579-4D88-B108-BCF243E9C4AE}">
      <dgm:prSet/>
      <dgm:spPr/>
      <dgm:t>
        <a:bodyPr/>
        <a:lstStyle/>
        <a:p>
          <a:endParaRPr lang="fr-CH"/>
        </a:p>
      </dgm:t>
    </dgm:pt>
    <dgm:pt modelId="{CDA063F5-D1E8-43A8-8F39-6ACFF299FA9F}" type="sibTrans" cxnId="{DDE48DBF-7579-4D88-B108-BCF243E9C4AE}">
      <dgm:prSet/>
      <dgm:spPr/>
      <dgm:t>
        <a:bodyPr/>
        <a:lstStyle/>
        <a:p>
          <a:endParaRPr lang="fr-CH"/>
        </a:p>
      </dgm:t>
    </dgm:pt>
    <dgm:pt modelId="{EFB13D63-31DA-425E-A66F-DBAD1A3CDD92}">
      <dgm:prSet/>
      <dgm:spPr/>
      <dgm:t>
        <a:bodyPr/>
        <a:lstStyle/>
        <a:p>
          <a:r>
            <a:rPr lang="en-US" dirty="0"/>
            <a:t>Matériel information</a:t>
          </a:r>
        </a:p>
      </dgm:t>
    </dgm:pt>
    <dgm:pt modelId="{3886CB94-27BC-45A5-AF02-FE458CD015F5}" type="parTrans" cxnId="{0EA4C8B9-D09A-4931-B9F3-7D70571E1E46}">
      <dgm:prSet/>
      <dgm:spPr/>
      <dgm:t>
        <a:bodyPr/>
        <a:lstStyle/>
        <a:p>
          <a:endParaRPr lang="fr-CH"/>
        </a:p>
      </dgm:t>
    </dgm:pt>
    <dgm:pt modelId="{16AA8456-6AF1-404E-A69D-150F5D8DB4D7}" type="sibTrans" cxnId="{0EA4C8B9-D09A-4931-B9F3-7D70571E1E46}">
      <dgm:prSet/>
      <dgm:spPr/>
      <dgm:t>
        <a:bodyPr/>
        <a:lstStyle/>
        <a:p>
          <a:endParaRPr lang="fr-CH"/>
        </a:p>
      </dgm:t>
    </dgm:pt>
    <dgm:pt modelId="{4C14D6CE-FD92-4F75-AF6D-A32030013422}">
      <dgm:prSet/>
      <dgm:spPr/>
      <dgm:t>
        <a:bodyPr/>
        <a:lstStyle/>
        <a:p>
          <a:r>
            <a:rPr lang="en-US" dirty="0"/>
            <a:t>C3: Habilitation des </a:t>
          </a:r>
          <a:r>
            <a:rPr lang="en-US" dirty="0" err="1"/>
            <a:t>professionnels</a:t>
          </a:r>
          <a:r>
            <a:rPr lang="en-US" dirty="0"/>
            <a:t> de la santé</a:t>
          </a:r>
        </a:p>
      </dgm:t>
    </dgm:pt>
    <dgm:pt modelId="{E7DD1036-9573-461F-847F-AA0B702EB311}" type="parTrans" cxnId="{44F34D91-F12F-475C-A7D1-029BD0A88B51}">
      <dgm:prSet/>
      <dgm:spPr/>
      <dgm:t>
        <a:bodyPr/>
        <a:lstStyle/>
        <a:p>
          <a:endParaRPr lang="fr-CH"/>
        </a:p>
      </dgm:t>
    </dgm:pt>
    <dgm:pt modelId="{316C6A1B-97DD-46CB-A4E5-C8AD2B577FD4}" type="sibTrans" cxnId="{44F34D91-F12F-475C-A7D1-029BD0A88B51}">
      <dgm:prSet/>
      <dgm:spPr/>
      <dgm:t>
        <a:bodyPr/>
        <a:lstStyle/>
        <a:p>
          <a:endParaRPr lang="fr-CH"/>
        </a:p>
      </dgm:t>
    </dgm:pt>
    <dgm:pt modelId="{05D973E0-3F6C-4FD6-A33E-F2C21DD19B45}">
      <dgm:prSet/>
      <dgm:spPr/>
      <dgm:t>
        <a:bodyPr/>
        <a:lstStyle/>
        <a:p>
          <a:r>
            <a:rPr lang="en-US" dirty="0" err="1"/>
            <a:t>Intégration</a:t>
          </a:r>
          <a:r>
            <a:rPr lang="en-US" dirty="0"/>
            <a:t> des </a:t>
          </a:r>
          <a:r>
            <a:rPr lang="en-US" dirty="0" err="1"/>
            <a:t>besoins</a:t>
          </a:r>
          <a:r>
            <a:rPr lang="en-US" dirty="0"/>
            <a:t> </a:t>
          </a:r>
          <a:r>
            <a:rPr lang="en-US" dirty="0" err="1"/>
            <a:t>spécifiques</a:t>
          </a:r>
          <a:r>
            <a:rPr lang="en-US" dirty="0"/>
            <a:t> dans les actions </a:t>
          </a:r>
          <a:r>
            <a:rPr lang="en-US" dirty="0" err="1"/>
            <a:t>fédérales</a:t>
          </a:r>
          <a:r>
            <a:rPr lang="en-US" dirty="0"/>
            <a:t> (C1)</a:t>
          </a:r>
        </a:p>
      </dgm:t>
    </dgm:pt>
    <dgm:pt modelId="{5E39628C-61F3-4678-A513-5510237BB0EA}" type="parTrans" cxnId="{451923C6-59D4-421E-AE4A-69376E3F161A}">
      <dgm:prSet/>
      <dgm:spPr/>
      <dgm:t>
        <a:bodyPr/>
        <a:lstStyle/>
        <a:p>
          <a:endParaRPr lang="fr-CH"/>
        </a:p>
      </dgm:t>
    </dgm:pt>
    <dgm:pt modelId="{D706D1B7-F5C6-45F6-ADA2-6A461E1D7772}" type="sibTrans" cxnId="{451923C6-59D4-421E-AE4A-69376E3F161A}">
      <dgm:prSet/>
      <dgm:spPr/>
      <dgm:t>
        <a:bodyPr/>
        <a:lstStyle/>
        <a:p>
          <a:endParaRPr lang="fr-CH"/>
        </a:p>
      </dgm:t>
    </dgm:pt>
    <dgm:pt modelId="{DB50ECC5-51CE-43B3-B237-0D2C76539CBF}">
      <dgm:prSet/>
      <dgm:spPr/>
      <dgm:t>
        <a:bodyPr/>
        <a:lstStyle/>
        <a:p>
          <a:r>
            <a:rPr lang="en-US" dirty="0"/>
            <a:t>Matériel </a:t>
          </a:r>
          <a:r>
            <a:rPr lang="en-US" dirty="0" err="1"/>
            <a:t>pédagogique</a:t>
          </a:r>
          <a:endParaRPr lang="en-US" dirty="0"/>
        </a:p>
      </dgm:t>
    </dgm:pt>
    <dgm:pt modelId="{8782488A-4260-4546-AC8B-DAC707615290}" type="parTrans" cxnId="{C6806A64-2B37-4234-85F5-157823645648}">
      <dgm:prSet/>
      <dgm:spPr/>
      <dgm:t>
        <a:bodyPr/>
        <a:lstStyle/>
        <a:p>
          <a:endParaRPr lang="fr-CH"/>
        </a:p>
      </dgm:t>
    </dgm:pt>
    <dgm:pt modelId="{1FDE0BB5-22AB-4FE6-B0E2-EBA3C7C975E6}" type="sibTrans" cxnId="{C6806A64-2B37-4234-85F5-157823645648}">
      <dgm:prSet/>
      <dgm:spPr/>
      <dgm:t>
        <a:bodyPr/>
        <a:lstStyle/>
        <a:p>
          <a:endParaRPr lang="fr-CH"/>
        </a:p>
      </dgm:t>
    </dgm:pt>
    <dgm:pt modelId="{A845B3B8-C35E-439C-9F3D-1A3C4137B319}">
      <dgm:prSet/>
      <dgm:spPr/>
      <dgm:t>
        <a:bodyPr/>
        <a:lstStyle/>
        <a:p>
          <a:r>
            <a:rPr lang="en-US" dirty="0"/>
            <a:t>C4: </a:t>
          </a:r>
          <a:r>
            <a:rPr lang="en-US" dirty="0" err="1"/>
            <a:t>Intégration</a:t>
          </a:r>
          <a:r>
            <a:rPr lang="en-US" dirty="0"/>
            <a:t> dans les formations de base et continues</a:t>
          </a:r>
        </a:p>
      </dgm:t>
    </dgm:pt>
    <dgm:pt modelId="{B66B17FD-325C-416A-98FB-38A2A93B817F}" type="parTrans" cxnId="{43838BC3-C175-47C0-A4CB-58ADCC9232C5}">
      <dgm:prSet/>
      <dgm:spPr/>
      <dgm:t>
        <a:bodyPr/>
        <a:lstStyle/>
        <a:p>
          <a:endParaRPr lang="fr-CH"/>
        </a:p>
      </dgm:t>
    </dgm:pt>
    <dgm:pt modelId="{3D98A57E-9FB1-45E3-ADC4-0B074AA086F1}" type="sibTrans" cxnId="{43838BC3-C175-47C0-A4CB-58ADCC9232C5}">
      <dgm:prSet/>
      <dgm:spPr/>
      <dgm:t>
        <a:bodyPr/>
        <a:lstStyle/>
        <a:p>
          <a:endParaRPr lang="fr-CH"/>
        </a:p>
      </dgm:t>
    </dgm:pt>
    <dgm:pt modelId="{F0D344F7-5785-4956-9452-D192673BD05F}">
      <dgm:prSet/>
      <dgm:spPr/>
      <dgm:t>
        <a:bodyPr/>
        <a:lstStyle/>
        <a:p>
          <a:r>
            <a:rPr lang="en-US" dirty="0"/>
            <a:t>C5: Formation de specialists</a:t>
          </a:r>
        </a:p>
      </dgm:t>
    </dgm:pt>
    <dgm:pt modelId="{9D8D45F0-967C-472E-8F48-9B6E8E17EF22}" type="parTrans" cxnId="{00E5B692-D5F4-4599-965F-30E6E0267267}">
      <dgm:prSet/>
      <dgm:spPr/>
      <dgm:t>
        <a:bodyPr/>
        <a:lstStyle/>
        <a:p>
          <a:endParaRPr lang="fr-CH"/>
        </a:p>
      </dgm:t>
    </dgm:pt>
    <dgm:pt modelId="{D6F705BE-5795-4794-8981-77D78E285B95}" type="sibTrans" cxnId="{00E5B692-D5F4-4599-965F-30E6E0267267}">
      <dgm:prSet/>
      <dgm:spPr/>
      <dgm:t>
        <a:bodyPr/>
        <a:lstStyle/>
        <a:p>
          <a:endParaRPr lang="fr-CH"/>
        </a:p>
      </dgm:t>
    </dgm:pt>
    <dgm:pt modelId="{34ABF164-35AF-4534-BC44-CE10A63A001A}">
      <dgm:prSet/>
      <dgm:spPr/>
      <dgm:t>
        <a:bodyPr/>
        <a:lstStyle/>
        <a:p>
          <a:r>
            <a:rPr lang="en-US" dirty="0"/>
            <a:t>Via les </a:t>
          </a:r>
          <a:r>
            <a:rPr lang="en-US" dirty="0" err="1"/>
            <a:t>hautes</a:t>
          </a:r>
          <a:r>
            <a:rPr lang="en-US" dirty="0"/>
            <a:t> écoles</a:t>
          </a:r>
        </a:p>
      </dgm:t>
    </dgm:pt>
    <dgm:pt modelId="{8285A1B2-56F2-4269-AB53-8DEB9ADF77F6}" type="parTrans" cxnId="{CDD7257A-5BF1-4FE0-A651-31CE16C6680B}">
      <dgm:prSet/>
      <dgm:spPr/>
      <dgm:t>
        <a:bodyPr/>
        <a:lstStyle/>
        <a:p>
          <a:endParaRPr lang="fr-CH"/>
        </a:p>
      </dgm:t>
    </dgm:pt>
    <dgm:pt modelId="{D5CF9AA1-E38D-4C03-A3A6-C9F2F6C0488A}" type="sibTrans" cxnId="{CDD7257A-5BF1-4FE0-A651-31CE16C6680B}">
      <dgm:prSet/>
      <dgm:spPr/>
      <dgm:t>
        <a:bodyPr/>
        <a:lstStyle/>
        <a:p>
          <a:endParaRPr lang="fr-CH"/>
        </a:p>
      </dgm:t>
    </dgm:pt>
    <dgm:pt modelId="{948B4917-591E-4E94-9375-AB4092D8C2AD}" type="pres">
      <dgm:prSet presAssocID="{1BE24356-CF08-4144-B769-1B2114223C77}" presName="linear" presStyleCnt="0">
        <dgm:presLayoutVars>
          <dgm:dir/>
          <dgm:animLvl val="lvl"/>
          <dgm:resizeHandles val="exact"/>
        </dgm:presLayoutVars>
      </dgm:prSet>
      <dgm:spPr/>
    </dgm:pt>
    <dgm:pt modelId="{FC66B43B-854E-4C79-B1F7-D0CCA1384564}" type="pres">
      <dgm:prSet presAssocID="{7B877C04-F926-4963-9AEA-1C7A6D021D1D}" presName="parentLin" presStyleCnt="0"/>
      <dgm:spPr/>
    </dgm:pt>
    <dgm:pt modelId="{9F9B7A38-6158-4EE3-BB6A-482528C546DF}" type="pres">
      <dgm:prSet presAssocID="{7B877C04-F926-4963-9AEA-1C7A6D021D1D}" presName="parentLeftMargin" presStyleLbl="node1" presStyleIdx="0" presStyleCnt="5"/>
      <dgm:spPr/>
    </dgm:pt>
    <dgm:pt modelId="{5971C9F8-975E-4991-8A5C-6B75D6466353}" type="pres">
      <dgm:prSet presAssocID="{7B877C04-F926-4963-9AEA-1C7A6D021D1D}" presName="parentText" presStyleLbl="node1" presStyleIdx="0" presStyleCnt="5">
        <dgm:presLayoutVars>
          <dgm:chMax val="0"/>
          <dgm:bulletEnabled val="1"/>
        </dgm:presLayoutVars>
      </dgm:prSet>
      <dgm:spPr/>
    </dgm:pt>
    <dgm:pt modelId="{517AA3F6-4146-4CFB-8CA9-E49776641962}" type="pres">
      <dgm:prSet presAssocID="{7B877C04-F926-4963-9AEA-1C7A6D021D1D}" presName="negativeSpace" presStyleCnt="0"/>
      <dgm:spPr/>
    </dgm:pt>
    <dgm:pt modelId="{791D31C8-3A50-4FC8-BB5C-B6CB74E347CA}" type="pres">
      <dgm:prSet presAssocID="{7B877C04-F926-4963-9AEA-1C7A6D021D1D}" presName="childText" presStyleLbl="conFgAcc1" presStyleIdx="0" presStyleCnt="5">
        <dgm:presLayoutVars>
          <dgm:bulletEnabled val="1"/>
        </dgm:presLayoutVars>
      </dgm:prSet>
      <dgm:spPr/>
    </dgm:pt>
    <dgm:pt modelId="{A3F302C2-65A6-4B9D-A32C-C6C942C9D6CD}" type="pres">
      <dgm:prSet presAssocID="{D552A861-9D08-4945-BFC6-2CD518E05E60}" presName="spaceBetweenRectangles" presStyleCnt="0"/>
      <dgm:spPr/>
    </dgm:pt>
    <dgm:pt modelId="{64CD7D7D-5109-4198-85F5-679117E3D9D7}" type="pres">
      <dgm:prSet presAssocID="{9EC2EEAD-37DC-471B-BF37-7DB92DFB4E06}" presName="parentLin" presStyleCnt="0"/>
      <dgm:spPr/>
    </dgm:pt>
    <dgm:pt modelId="{1A98409A-7973-4600-A5A2-CC265BD1A0E7}" type="pres">
      <dgm:prSet presAssocID="{9EC2EEAD-37DC-471B-BF37-7DB92DFB4E06}" presName="parentLeftMargin" presStyleLbl="node1" presStyleIdx="0" presStyleCnt="5"/>
      <dgm:spPr/>
    </dgm:pt>
    <dgm:pt modelId="{7D4C0026-8DC5-4388-9750-C9411ACADC21}" type="pres">
      <dgm:prSet presAssocID="{9EC2EEAD-37DC-471B-BF37-7DB92DFB4E06}" presName="parentText" presStyleLbl="node1" presStyleIdx="1" presStyleCnt="5">
        <dgm:presLayoutVars>
          <dgm:chMax val="0"/>
          <dgm:bulletEnabled val="1"/>
        </dgm:presLayoutVars>
      </dgm:prSet>
      <dgm:spPr/>
    </dgm:pt>
    <dgm:pt modelId="{0961E21A-8D49-4EA4-A08C-E427D7B55D27}" type="pres">
      <dgm:prSet presAssocID="{9EC2EEAD-37DC-471B-BF37-7DB92DFB4E06}" presName="negativeSpace" presStyleCnt="0"/>
      <dgm:spPr/>
    </dgm:pt>
    <dgm:pt modelId="{A2AB7CC9-E397-4273-AC44-CA0805F1265D}" type="pres">
      <dgm:prSet presAssocID="{9EC2EEAD-37DC-471B-BF37-7DB92DFB4E06}" presName="childText" presStyleLbl="conFgAcc1" presStyleIdx="1" presStyleCnt="5">
        <dgm:presLayoutVars>
          <dgm:bulletEnabled val="1"/>
        </dgm:presLayoutVars>
      </dgm:prSet>
      <dgm:spPr/>
    </dgm:pt>
    <dgm:pt modelId="{E27E673A-EFD1-4F5C-BB39-5C133CD880E9}" type="pres">
      <dgm:prSet presAssocID="{A27C42BF-9CEF-408A-B9B5-99C877EAC74A}" presName="spaceBetweenRectangles" presStyleCnt="0"/>
      <dgm:spPr/>
    </dgm:pt>
    <dgm:pt modelId="{6806FCD5-0ACA-453B-8BCF-93C0A8EAE849}" type="pres">
      <dgm:prSet presAssocID="{4C14D6CE-FD92-4F75-AF6D-A32030013422}" presName="parentLin" presStyleCnt="0"/>
      <dgm:spPr/>
    </dgm:pt>
    <dgm:pt modelId="{E70E7C4A-6CF1-4BF7-9534-665FB7AAB5C3}" type="pres">
      <dgm:prSet presAssocID="{4C14D6CE-FD92-4F75-AF6D-A32030013422}" presName="parentLeftMargin" presStyleLbl="node1" presStyleIdx="1" presStyleCnt="5"/>
      <dgm:spPr/>
    </dgm:pt>
    <dgm:pt modelId="{20785861-D9ED-4FBF-A480-611FBA71A681}" type="pres">
      <dgm:prSet presAssocID="{4C14D6CE-FD92-4F75-AF6D-A32030013422}" presName="parentText" presStyleLbl="node1" presStyleIdx="2" presStyleCnt="5">
        <dgm:presLayoutVars>
          <dgm:chMax val="0"/>
          <dgm:bulletEnabled val="1"/>
        </dgm:presLayoutVars>
      </dgm:prSet>
      <dgm:spPr/>
    </dgm:pt>
    <dgm:pt modelId="{2DD50905-F102-4B9A-97F4-27D0A2283EA1}" type="pres">
      <dgm:prSet presAssocID="{4C14D6CE-FD92-4F75-AF6D-A32030013422}" presName="negativeSpace" presStyleCnt="0"/>
      <dgm:spPr/>
    </dgm:pt>
    <dgm:pt modelId="{E052C06F-F579-4848-A7CC-ADDBEEF36DC7}" type="pres">
      <dgm:prSet presAssocID="{4C14D6CE-FD92-4F75-AF6D-A32030013422}" presName="childText" presStyleLbl="conFgAcc1" presStyleIdx="2" presStyleCnt="5">
        <dgm:presLayoutVars>
          <dgm:bulletEnabled val="1"/>
        </dgm:presLayoutVars>
      </dgm:prSet>
      <dgm:spPr/>
    </dgm:pt>
    <dgm:pt modelId="{2092F4B7-09A6-466B-8BA7-952E7D75002A}" type="pres">
      <dgm:prSet presAssocID="{316C6A1B-97DD-46CB-A4E5-C8AD2B577FD4}" presName="spaceBetweenRectangles" presStyleCnt="0"/>
      <dgm:spPr/>
    </dgm:pt>
    <dgm:pt modelId="{4F352723-4DB6-42D5-8C9B-2832330D7049}" type="pres">
      <dgm:prSet presAssocID="{A845B3B8-C35E-439C-9F3D-1A3C4137B319}" presName="parentLin" presStyleCnt="0"/>
      <dgm:spPr/>
    </dgm:pt>
    <dgm:pt modelId="{1CE0EB85-7ADF-492E-BC8C-15500D52D493}" type="pres">
      <dgm:prSet presAssocID="{A845B3B8-C35E-439C-9F3D-1A3C4137B319}" presName="parentLeftMargin" presStyleLbl="node1" presStyleIdx="2" presStyleCnt="5"/>
      <dgm:spPr/>
    </dgm:pt>
    <dgm:pt modelId="{13EC8529-441C-487F-9344-904BCC439399}" type="pres">
      <dgm:prSet presAssocID="{A845B3B8-C35E-439C-9F3D-1A3C4137B319}" presName="parentText" presStyleLbl="node1" presStyleIdx="3" presStyleCnt="5">
        <dgm:presLayoutVars>
          <dgm:chMax val="0"/>
          <dgm:bulletEnabled val="1"/>
        </dgm:presLayoutVars>
      </dgm:prSet>
      <dgm:spPr/>
    </dgm:pt>
    <dgm:pt modelId="{CA927541-6176-4606-B9F3-40D71879127E}" type="pres">
      <dgm:prSet presAssocID="{A845B3B8-C35E-439C-9F3D-1A3C4137B319}" presName="negativeSpace" presStyleCnt="0"/>
      <dgm:spPr/>
    </dgm:pt>
    <dgm:pt modelId="{FF96A785-77EF-4994-BC5E-E3562711E6A1}" type="pres">
      <dgm:prSet presAssocID="{A845B3B8-C35E-439C-9F3D-1A3C4137B319}" presName="childText" presStyleLbl="conFgAcc1" presStyleIdx="3" presStyleCnt="5">
        <dgm:presLayoutVars>
          <dgm:bulletEnabled val="1"/>
        </dgm:presLayoutVars>
      </dgm:prSet>
      <dgm:spPr/>
    </dgm:pt>
    <dgm:pt modelId="{0E01515E-4178-4FA6-ADEF-FF9D204E53B3}" type="pres">
      <dgm:prSet presAssocID="{3D98A57E-9FB1-45E3-ADC4-0B074AA086F1}" presName="spaceBetweenRectangles" presStyleCnt="0"/>
      <dgm:spPr/>
    </dgm:pt>
    <dgm:pt modelId="{06E7FA1B-7616-415A-ADA9-E701CC6B8540}" type="pres">
      <dgm:prSet presAssocID="{F0D344F7-5785-4956-9452-D192673BD05F}" presName="parentLin" presStyleCnt="0"/>
      <dgm:spPr/>
    </dgm:pt>
    <dgm:pt modelId="{9F648734-FF90-4DD2-95C1-2AF619F9C6A3}" type="pres">
      <dgm:prSet presAssocID="{F0D344F7-5785-4956-9452-D192673BD05F}" presName="parentLeftMargin" presStyleLbl="node1" presStyleIdx="3" presStyleCnt="5"/>
      <dgm:spPr/>
    </dgm:pt>
    <dgm:pt modelId="{43D2507C-61BF-440E-9CF9-426682BDAE58}" type="pres">
      <dgm:prSet presAssocID="{F0D344F7-5785-4956-9452-D192673BD05F}" presName="parentText" presStyleLbl="node1" presStyleIdx="4" presStyleCnt="5">
        <dgm:presLayoutVars>
          <dgm:chMax val="0"/>
          <dgm:bulletEnabled val="1"/>
        </dgm:presLayoutVars>
      </dgm:prSet>
      <dgm:spPr/>
    </dgm:pt>
    <dgm:pt modelId="{88682659-2341-4849-9241-D8CE4AFE40FE}" type="pres">
      <dgm:prSet presAssocID="{F0D344F7-5785-4956-9452-D192673BD05F}" presName="negativeSpace" presStyleCnt="0"/>
      <dgm:spPr/>
    </dgm:pt>
    <dgm:pt modelId="{57DD93B0-1627-4299-BB78-27DE377785C6}" type="pres">
      <dgm:prSet presAssocID="{F0D344F7-5785-4956-9452-D192673BD05F}" presName="childText" presStyleLbl="conFgAcc1" presStyleIdx="4" presStyleCnt="5">
        <dgm:presLayoutVars>
          <dgm:bulletEnabled val="1"/>
        </dgm:presLayoutVars>
      </dgm:prSet>
      <dgm:spPr/>
    </dgm:pt>
  </dgm:ptLst>
  <dgm:cxnLst>
    <dgm:cxn modelId="{3992460B-E2A6-401E-832F-E375CE535454}" srcId="{1BE24356-CF08-4144-B769-1B2114223C77}" destId="{9EC2EEAD-37DC-471B-BF37-7DB92DFB4E06}" srcOrd="1" destOrd="0" parTransId="{2C5CCA26-BCB4-418D-B1BF-6BF12B197219}" sibTransId="{A27C42BF-9CEF-408A-B9B5-99C877EAC74A}"/>
    <dgm:cxn modelId="{164C2B0E-C0C8-41BB-A291-957F46DD0300}" srcId="{7B877C04-F926-4963-9AEA-1C7A6D021D1D}" destId="{7EAD5D4D-DF9C-4562-BD5A-A125881F1610}" srcOrd="2" destOrd="0" parTransId="{29F60AF2-80E8-484F-AEA8-F0BE0515CCC3}" sibTransId="{1B27800A-5AB4-4EDC-B181-14AC79514429}"/>
    <dgm:cxn modelId="{1A099313-402E-47F3-874F-6F7D1397EE75}" type="presOf" srcId="{F0D344F7-5785-4956-9452-D192673BD05F}" destId="{43D2507C-61BF-440E-9CF9-426682BDAE58}" srcOrd="1" destOrd="0" presId="urn:microsoft.com/office/officeart/2005/8/layout/list1"/>
    <dgm:cxn modelId="{2E1B9527-EE73-4789-A1AF-741326329B20}" type="presOf" srcId="{9EC2EEAD-37DC-471B-BF37-7DB92DFB4E06}" destId="{1A98409A-7973-4600-A5A2-CC265BD1A0E7}" srcOrd="0" destOrd="0" presId="urn:microsoft.com/office/officeart/2005/8/layout/list1"/>
    <dgm:cxn modelId="{3E075328-2724-412C-8302-5141FF524CD5}" type="presOf" srcId="{1BE24356-CF08-4144-B769-1B2114223C77}" destId="{948B4917-591E-4E94-9375-AB4092D8C2AD}" srcOrd="0" destOrd="0" presId="urn:microsoft.com/office/officeart/2005/8/layout/list1"/>
    <dgm:cxn modelId="{B683BE2B-6323-47A5-8453-09DA7FCF25B0}" type="presOf" srcId="{7B877C04-F926-4963-9AEA-1C7A6D021D1D}" destId="{9F9B7A38-6158-4EE3-BB6A-482528C546DF}" srcOrd="0" destOrd="0" presId="urn:microsoft.com/office/officeart/2005/8/layout/list1"/>
    <dgm:cxn modelId="{96DBB32C-0D9E-44E4-8906-F8D6E24408FB}" type="presOf" srcId="{DB50ECC5-51CE-43B3-B237-0D2C76539CBF}" destId="{E052C06F-F579-4848-A7CC-ADDBEEF36DC7}" srcOrd="0" destOrd="1" presId="urn:microsoft.com/office/officeart/2005/8/layout/list1"/>
    <dgm:cxn modelId="{68BE2A2E-AEB5-4075-A895-5C6FA0881843}" type="presOf" srcId="{7EAD5D4D-DF9C-4562-BD5A-A125881F1610}" destId="{791D31C8-3A50-4FC8-BB5C-B6CB74E347CA}" srcOrd="0" destOrd="2" presId="urn:microsoft.com/office/officeart/2005/8/layout/list1"/>
    <dgm:cxn modelId="{81C37D2E-77D0-4D92-8A88-73063885A35B}" type="presOf" srcId="{08327931-1A42-4493-BD39-47CB08478003}" destId="{791D31C8-3A50-4FC8-BB5C-B6CB74E347CA}" srcOrd="0" destOrd="0" presId="urn:microsoft.com/office/officeart/2005/8/layout/list1"/>
    <dgm:cxn modelId="{1408E948-7115-43E2-A61D-648A6D460FB4}" type="presOf" srcId="{05D973E0-3F6C-4FD6-A33E-F2C21DD19B45}" destId="{E052C06F-F579-4848-A7CC-ADDBEEF36DC7}" srcOrd="0" destOrd="0" presId="urn:microsoft.com/office/officeart/2005/8/layout/list1"/>
    <dgm:cxn modelId="{94C2EE4C-0676-4034-81CE-0D2AA6215AC7}" srcId="{7B877C04-F926-4963-9AEA-1C7A6D021D1D}" destId="{4D31DA29-2FF8-4EE8-A81A-5DCB815EFF1B}" srcOrd="1" destOrd="0" parTransId="{CB9EEE42-7396-459C-92BF-68B005C98BF8}" sibTransId="{C698D4DF-4B68-44AD-B43D-1D104F633E65}"/>
    <dgm:cxn modelId="{29816F4F-FB4D-43A3-91EB-BA393BF1E645}" srcId="{7B877C04-F926-4963-9AEA-1C7A6D021D1D}" destId="{3FB1CF12-B086-478B-ADC0-4778D00D04C0}" srcOrd="3" destOrd="0" parTransId="{DB9C3E2A-E094-4311-A5C1-4697721D2A68}" sibTransId="{414831BE-E8C0-4153-9605-EE29ACD02D67}"/>
    <dgm:cxn modelId="{301C1657-F363-4257-B009-434A6F22A0F8}" type="presOf" srcId="{34ABF164-35AF-4534-BC44-CE10A63A001A}" destId="{57DD93B0-1627-4299-BB78-27DE377785C6}" srcOrd="0" destOrd="0" presId="urn:microsoft.com/office/officeart/2005/8/layout/list1"/>
    <dgm:cxn modelId="{15C49359-0BBC-4358-8879-6DBA871F446F}" type="presOf" srcId="{4D31DA29-2FF8-4EE8-A81A-5DCB815EFF1B}" destId="{791D31C8-3A50-4FC8-BB5C-B6CB74E347CA}" srcOrd="0" destOrd="1" presId="urn:microsoft.com/office/officeart/2005/8/layout/list1"/>
    <dgm:cxn modelId="{C6806A64-2B37-4234-85F5-157823645648}" srcId="{4C14D6CE-FD92-4F75-AF6D-A32030013422}" destId="{DB50ECC5-51CE-43B3-B237-0D2C76539CBF}" srcOrd="1" destOrd="0" parTransId="{8782488A-4260-4546-AC8B-DAC707615290}" sibTransId="{1FDE0BB5-22AB-4FE6-B0E2-EBA3C7C975E6}"/>
    <dgm:cxn modelId="{CDD7257A-5BF1-4FE0-A651-31CE16C6680B}" srcId="{F0D344F7-5785-4956-9452-D192673BD05F}" destId="{34ABF164-35AF-4534-BC44-CE10A63A001A}" srcOrd="0" destOrd="0" parTransId="{8285A1B2-56F2-4269-AB53-8DEB9ADF77F6}" sibTransId="{D5CF9AA1-E38D-4C03-A3A6-C9F2F6C0488A}"/>
    <dgm:cxn modelId="{C47AC085-E0AA-4F32-9B15-640DA9ADA5C2}" type="presOf" srcId="{3FB1CF12-B086-478B-ADC0-4778D00D04C0}" destId="{791D31C8-3A50-4FC8-BB5C-B6CB74E347CA}" srcOrd="0" destOrd="3" presId="urn:microsoft.com/office/officeart/2005/8/layout/list1"/>
    <dgm:cxn modelId="{44F34D91-F12F-475C-A7D1-029BD0A88B51}" srcId="{1BE24356-CF08-4144-B769-1B2114223C77}" destId="{4C14D6CE-FD92-4F75-AF6D-A32030013422}" srcOrd="2" destOrd="0" parTransId="{E7DD1036-9573-461F-847F-AA0B702EB311}" sibTransId="{316C6A1B-97DD-46CB-A4E5-C8AD2B577FD4}"/>
    <dgm:cxn modelId="{00E5B692-D5F4-4599-965F-30E6E0267267}" srcId="{1BE24356-CF08-4144-B769-1B2114223C77}" destId="{F0D344F7-5785-4956-9452-D192673BD05F}" srcOrd="4" destOrd="0" parTransId="{9D8D45F0-967C-472E-8F48-9B6E8E17EF22}" sibTransId="{D6F705BE-5795-4794-8981-77D78E285B95}"/>
    <dgm:cxn modelId="{EC590196-6D36-45E3-9187-6F009EA66801}" type="presOf" srcId="{4C14D6CE-FD92-4F75-AF6D-A32030013422}" destId="{E70E7C4A-6CF1-4BF7-9534-665FB7AAB5C3}" srcOrd="0" destOrd="0" presId="urn:microsoft.com/office/officeart/2005/8/layout/list1"/>
    <dgm:cxn modelId="{0EA4C8B9-D09A-4931-B9F3-7D70571E1E46}" srcId="{9EC2EEAD-37DC-471B-BF37-7DB92DFB4E06}" destId="{EFB13D63-31DA-425E-A66F-DBAD1A3CDD92}" srcOrd="1" destOrd="0" parTransId="{3886CB94-27BC-45A5-AF02-FE458CD015F5}" sibTransId="{16AA8456-6AF1-404E-A69D-150F5D8DB4D7}"/>
    <dgm:cxn modelId="{2797BCBA-65B6-474E-BB8C-3C53E3D6E2C4}" type="presOf" srcId="{9EC2EEAD-37DC-471B-BF37-7DB92DFB4E06}" destId="{7D4C0026-8DC5-4388-9750-C9411ACADC21}" srcOrd="1" destOrd="0" presId="urn:microsoft.com/office/officeart/2005/8/layout/list1"/>
    <dgm:cxn modelId="{DDE48DBF-7579-4D88-B108-BCF243E9C4AE}" srcId="{9EC2EEAD-37DC-471B-BF37-7DB92DFB4E06}" destId="{8BC5E0F9-574B-47E9-9014-B8402C6449C6}" srcOrd="0" destOrd="0" parTransId="{1A1FD707-A4C9-4706-ABDC-9BEA298B55DB}" sibTransId="{CDA063F5-D1E8-43A8-8F39-6ACFF299FA9F}"/>
    <dgm:cxn modelId="{43838BC3-C175-47C0-A4CB-58ADCC9232C5}" srcId="{1BE24356-CF08-4144-B769-1B2114223C77}" destId="{A845B3B8-C35E-439C-9F3D-1A3C4137B319}" srcOrd="3" destOrd="0" parTransId="{B66B17FD-325C-416A-98FB-38A2A93B817F}" sibTransId="{3D98A57E-9FB1-45E3-ADC4-0B074AA086F1}"/>
    <dgm:cxn modelId="{451923C6-59D4-421E-AE4A-69376E3F161A}" srcId="{4C14D6CE-FD92-4F75-AF6D-A32030013422}" destId="{05D973E0-3F6C-4FD6-A33E-F2C21DD19B45}" srcOrd="0" destOrd="0" parTransId="{5E39628C-61F3-4678-A513-5510237BB0EA}" sibTransId="{D706D1B7-F5C6-45F6-ADA2-6A461E1D7772}"/>
    <dgm:cxn modelId="{C23C9CC8-CD38-4D41-8383-22309DEB622B}" type="presOf" srcId="{A845B3B8-C35E-439C-9F3D-1A3C4137B319}" destId="{1CE0EB85-7ADF-492E-BC8C-15500D52D493}" srcOrd="0" destOrd="0" presId="urn:microsoft.com/office/officeart/2005/8/layout/list1"/>
    <dgm:cxn modelId="{ED5BE1E5-B2CA-415C-A469-FA8567BD4382}" type="presOf" srcId="{F0D344F7-5785-4956-9452-D192673BD05F}" destId="{9F648734-FF90-4DD2-95C1-2AF619F9C6A3}" srcOrd="0" destOrd="0" presId="urn:microsoft.com/office/officeart/2005/8/layout/list1"/>
    <dgm:cxn modelId="{8F978FEC-2718-443D-9AD6-21A040F33498}" srcId="{1BE24356-CF08-4144-B769-1B2114223C77}" destId="{7B877C04-F926-4963-9AEA-1C7A6D021D1D}" srcOrd="0" destOrd="0" parTransId="{7412F234-10F8-442C-8673-8F95A6B64197}" sibTransId="{D552A861-9D08-4945-BFC6-2CD518E05E60}"/>
    <dgm:cxn modelId="{B0329AEC-0FF3-4EDA-AFE4-03307F97C035}" type="presOf" srcId="{EFB13D63-31DA-425E-A66F-DBAD1A3CDD92}" destId="{A2AB7CC9-E397-4273-AC44-CA0805F1265D}" srcOrd="0" destOrd="1" presId="urn:microsoft.com/office/officeart/2005/8/layout/list1"/>
    <dgm:cxn modelId="{F3ED4DED-5467-49B9-8740-565276CE774E}" srcId="{7B877C04-F926-4963-9AEA-1C7A6D021D1D}" destId="{08327931-1A42-4493-BD39-47CB08478003}" srcOrd="0" destOrd="0" parTransId="{8C9BA331-091B-449A-B457-63967A93CC20}" sibTransId="{4C0AC057-10D4-4DFC-A548-B9DD6ECB6BB1}"/>
    <dgm:cxn modelId="{EAA713F2-E010-425B-AD31-BB37EF985306}" type="presOf" srcId="{4C14D6CE-FD92-4F75-AF6D-A32030013422}" destId="{20785861-D9ED-4FBF-A480-611FBA71A681}" srcOrd="1" destOrd="0" presId="urn:microsoft.com/office/officeart/2005/8/layout/list1"/>
    <dgm:cxn modelId="{18B245FA-7ED1-4DC2-B97E-391C33071EA5}" type="presOf" srcId="{7B877C04-F926-4963-9AEA-1C7A6D021D1D}" destId="{5971C9F8-975E-4991-8A5C-6B75D6466353}" srcOrd="1" destOrd="0" presId="urn:microsoft.com/office/officeart/2005/8/layout/list1"/>
    <dgm:cxn modelId="{D6884FFB-8B3D-4F7D-BB8E-665FC9AFFE7A}" type="presOf" srcId="{8BC5E0F9-574B-47E9-9014-B8402C6449C6}" destId="{A2AB7CC9-E397-4273-AC44-CA0805F1265D}" srcOrd="0" destOrd="0" presId="urn:microsoft.com/office/officeart/2005/8/layout/list1"/>
    <dgm:cxn modelId="{485E71FB-2EB1-4F0B-8783-E365FD7F4995}" type="presOf" srcId="{A845B3B8-C35E-439C-9F3D-1A3C4137B319}" destId="{13EC8529-441C-487F-9344-904BCC439399}" srcOrd="1" destOrd="0" presId="urn:microsoft.com/office/officeart/2005/8/layout/list1"/>
    <dgm:cxn modelId="{69C76D33-DB4B-44ED-BD1E-CBB1B1CC95FE}" type="presParOf" srcId="{948B4917-591E-4E94-9375-AB4092D8C2AD}" destId="{FC66B43B-854E-4C79-B1F7-D0CCA1384564}" srcOrd="0" destOrd="0" presId="urn:microsoft.com/office/officeart/2005/8/layout/list1"/>
    <dgm:cxn modelId="{218C723C-2253-4CB4-AD11-99102A643D87}" type="presParOf" srcId="{FC66B43B-854E-4C79-B1F7-D0CCA1384564}" destId="{9F9B7A38-6158-4EE3-BB6A-482528C546DF}" srcOrd="0" destOrd="0" presId="urn:microsoft.com/office/officeart/2005/8/layout/list1"/>
    <dgm:cxn modelId="{69995D7D-4058-450C-9DD1-44A524D700ED}" type="presParOf" srcId="{FC66B43B-854E-4C79-B1F7-D0CCA1384564}" destId="{5971C9F8-975E-4991-8A5C-6B75D6466353}" srcOrd="1" destOrd="0" presId="urn:microsoft.com/office/officeart/2005/8/layout/list1"/>
    <dgm:cxn modelId="{E8D90036-52A8-4DFD-A040-500BAA12BB00}" type="presParOf" srcId="{948B4917-591E-4E94-9375-AB4092D8C2AD}" destId="{517AA3F6-4146-4CFB-8CA9-E49776641962}" srcOrd="1" destOrd="0" presId="urn:microsoft.com/office/officeart/2005/8/layout/list1"/>
    <dgm:cxn modelId="{E475E3EF-5CCC-4F4E-A335-70A06F591F0F}" type="presParOf" srcId="{948B4917-591E-4E94-9375-AB4092D8C2AD}" destId="{791D31C8-3A50-4FC8-BB5C-B6CB74E347CA}" srcOrd="2" destOrd="0" presId="urn:microsoft.com/office/officeart/2005/8/layout/list1"/>
    <dgm:cxn modelId="{61F697F0-3564-4F54-86B3-65DCF8528AC4}" type="presParOf" srcId="{948B4917-591E-4E94-9375-AB4092D8C2AD}" destId="{A3F302C2-65A6-4B9D-A32C-C6C942C9D6CD}" srcOrd="3" destOrd="0" presId="urn:microsoft.com/office/officeart/2005/8/layout/list1"/>
    <dgm:cxn modelId="{54A05268-47F9-488E-B3CE-77BB072AAE98}" type="presParOf" srcId="{948B4917-591E-4E94-9375-AB4092D8C2AD}" destId="{64CD7D7D-5109-4198-85F5-679117E3D9D7}" srcOrd="4" destOrd="0" presId="urn:microsoft.com/office/officeart/2005/8/layout/list1"/>
    <dgm:cxn modelId="{AE22A41B-9F9C-4216-92AB-7AE58A5594D2}" type="presParOf" srcId="{64CD7D7D-5109-4198-85F5-679117E3D9D7}" destId="{1A98409A-7973-4600-A5A2-CC265BD1A0E7}" srcOrd="0" destOrd="0" presId="urn:microsoft.com/office/officeart/2005/8/layout/list1"/>
    <dgm:cxn modelId="{6D2E1F0F-357E-4ED4-B5E1-F188F244E255}" type="presParOf" srcId="{64CD7D7D-5109-4198-85F5-679117E3D9D7}" destId="{7D4C0026-8DC5-4388-9750-C9411ACADC21}" srcOrd="1" destOrd="0" presId="urn:microsoft.com/office/officeart/2005/8/layout/list1"/>
    <dgm:cxn modelId="{1DB815EE-FE59-402F-B05D-6253C9C71D84}" type="presParOf" srcId="{948B4917-591E-4E94-9375-AB4092D8C2AD}" destId="{0961E21A-8D49-4EA4-A08C-E427D7B55D27}" srcOrd="5" destOrd="0" presId="urn:microsoft.com/office/officeart/2005/8/layout/list1"/>
    <dgm:cxn modelId="{7C2AFF7B-BAB1-48CB-9A71-2FF962652661}" type="presParOf" srcId="{948B4917-591E-4E94-9375-AB4092D8C2AD}" destId="{A2AB7CC9-E397-4273-AC44-CA0805F1265D}" srcOrd="6" destOrd="0" presId="urn:microsoft.com/office/officeart/2005/8/layout/list1"/>
    <dgm:cxn modelId="{2348445C-D1A6-4083-B2C2-FFA29A5F5A45}" type="presParOf" srcId="{948B4917-591E-4E94-9375-AB4092D8C2AD}" destId="{E27E673A-EFD1-4F5C-BB39-5C133CD880E9}" srcOrd="7" destOrd="0" presId="urn:microsoft.com/office/officeart/2005/8/layout/list1"/>
    <dgm:cxn modelId="{D72C688D-9F11-40B1-AF94-ED06071A0676}" type="presParOf" srcId="{948B4917-591E-4E94-9375-AB4092D8C2AD}" destId="{6806FCD5-0ACA-453B-8BCF-93C0A8EAE849}" srcOrd="8" destOrd="0" presId="urn:microsoft.com/office/officeart/2005/8/layout/list1"/>
    <dgm:cxn modelId="{7D275E18-A803-43EC-8D4D-E2C6952D65C0}" type="presParOf" srcId="{6806FCD5-0ACA-453B-8BCF-93C0A8EAE849}" destId="{E70E7C4A-6CF1-4BF7-9534-665FB7AAB5C3}" srcOrd="0" destOrd="0" presId="urn:microsoft.com/office/officeart/2005/8/layout/list1"/>
    <dgm:cxn modelId="{61DD3C86-2E1D-4280-9D7B-887061065AD7}" type="presParOf" srcId="{6806FCD5-0ACA-453B-8BCF-93C0A8EAE849}" destId="{20785861-D9ED-4FBF-A480-611FBA71A681}" srcOrd="1" destOrd="0" presId="urn:microsoft.com/office/officeart/2005/8/layout/list1"/>
    <dgm:cxn modelId="{8B9A6BD4-15EC-4913-AC9A-5443CC306F88}" type="presParOf" srcId="{948B4917-591E-4E94-9375-AB4092D8C2AD}" destId="{2DD50905-F102-4B9A-97F4-27D0A2283EA1}" srcOrd="9" destOrd="0" presId="urn:microsoft.com/office/officeart/2005/8/layout/list1"/>
    <dgm:cxn modelId="{82D18E9C-B9A0-4917-8AA5-33FAE19C74A4}" type="presParOf" srcId="{948B4917-591E-4E94-9375-AB4092D8C2AD}" destId="{E052C06F-F579-4848-A7CC-ADDBEEF36DC7}" srcOrd="10" destOrd="0" presId="urn:microsoft.com/office/officeart/2005/8/layout/list1"/>
    <dgm:cxn modelId="{849B02E9-007F-4A90-A58E-08B04522B17F}" type="presParOf" srcId="{948B4917-591E-4E94-9375-AB4092D8C2AD}" destId="{2092F4B7-09A6-466B-8BA7-952E7D75002A}" srcOrd="11" destOrd="0" presId="urn:microsoft.com/office/officeart/2005/8/layout/list1"/>
    <dgm:cxn modelId="{43BE1538-3B5B-4441-BB33-5F17D0F27947}" type="presParOf" srcId="{948B4917-591E-4E94-9375-AB4092D8C2AD}" destId="{4F352723-4DB6-42D5-8C9B-2832330D7049}" srcOrd="12" destOrd="0" presId="urn:microsoft.com/office/officeart/2005/8/layout/list1"/>
    <dgm:cxn modelId="{AC16F148-01D3-48B5-BE28-45452373353A}" type="presParOf" srcId="{4F352723-4DB6-42D5-8C9B-2832330D7049}" destId="{1CE0EB85-7ADF-492E-BC8C-15500D52D493}" srcOrd="0" destOrd="0" presId="urn:microsoft.com/office/officeart/2005/8/layout/list1"/>
    <dgm:cxn modelId="{39530C3F-F2AB-4C84-8C9A-1232557BC7B4}" type="presParOf" srcId="{4F352723-4DB6-42D5-8C9B-2832330D7049}" destId="{13EC8529-441C-487F-9344-904BCC439399}" srcOrd="1" destOrd="0" presId="urn:microsoft.com/office/officeart/2005/8/layout/list1"/>
    <dgm:cxn modelId="{368EEDA4-1898-4790-B8A2-F2057AEEB324}" type="presParOf" srcId="{948B4917-591E-4E94-9375-AB4092D8C2AD}" destId="{CA927541-6176-4606-B9F3-40D71879127E}" srcOrd="13" destOrd="0" presId="urn:microsoft.com/office/officeart/2005/8/layout/list1"/>
    <dgm:cxn modelId="{1E8F0576-A9E7-4DD7-978A-9CC34DC728DD}" type="presParOf" srcId="{948B4917-591E-4E94-9375-AB4092D8C2AD}" destId="{FF96A785-77EF-4994-BC5E-E3562711E6A1}" srcOrd="14" destOrd="0" presId="urn:microsoft.com/office/officeart/2005/8/layout/list1"/>
    <dgm:cxn modelId="{ABDEF0BE-1FF9-4D89-BDBC-9C03DF4CE864}" type="presParOf" srcId="{948B4917-591E-4E94-9375-AB4092D8C2AD}" destId="{0E01515E-4178-4FA6-ADEF-FF9D204E53B3}" srcOrd="15" destOrd="0" presId="urn:microsoft.com/office/officeart/2005/8/layout/list1"/>
    <dgm:cxn modelId="{988E2CDB-057A-46FB-B28C-65F3CAA4811C}" type="presParOf" srcId="{948B4917-591E-4E94-9375-AB4092D8C2AD}" destId="{06E7FA1B-7616-415A-ADA9-E701CC6B8540}" srcOrd="16" destOrd="0" presId="urn:microsoft.com/office/officeart/2005/8/layout/list1"/>
    <dgm:cxn modelId="{830D6253-650B-47C3-8855-8BC7931F38BB}" type="presParOf" srcId="{06E7FA1B-7616-415A-ADA9-E701CC6B8540}" destId="{9F648734-FF90-4DD2-95C1-2AF619F9C6A3}" srcOrd="0" destOrd="0" presId="urn:microsoft.com/office/officeart/2005/8/layout/list1"/>
    <dgm:cxn modelId="{F5463445-D8F6-4304-AAF9-3C706BC99275}" type="presParOf" srcId="{06E7FA1B-7616-415A-ADA9-E701CC6B8540}" destId="{43D2507C-61BF-440E-9CF9-426682BDAE58}" srcOrd="1" destOrd="0" presId="urn:microsoft.com/office/officeart/2005/8/layout/list1"/>
    <dgm:cxn modelId="{08F75852-D9CC-465A-9DD7-21C974E50983}" type="presParOf" srcId="{948B4917-591E-4E94-9375-AB4092D8C2AD}" destId="{88682659-2341-4849-9241-D8CE4AFE40FE}" srcOrd="17" destOrd="0" presId="urn:microsoft.com/office/officeart/2005/8/layout/list1"/>
    <dgm:cxn modelId="{542D28EF-0C36-45BC-B91A-5D12546B36AB}" type="presParOf" srcId="{948B4917-591E-4E94-9375-AB4092D8C2AD}" destId="{57DD93B0-1627-4299-BB78-27DE377785C6}"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9E938-BCC9-4D5E-8AB8-C1CFF8FA0119}">
      <dsp:nvSpPr>
        <dsp:cNvPr id="0" name=""/>
        <dsp:cNvSpPr/>
      </dsp:nvSpPr>
      <dsp:spPr>
        <a:xfrm>
          <a:off x="0" y="2442"/>
          <a:ext cx="6513603" cy="123800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F35E19-53A5-49CB-BCD1-FE6B378DE229}">
      <dsp:nvSpPr>
        <dsp:cNvPr id="0" name=""/>
        <dsp:cNvSpPr/>
      </dsp:nvSpPr>
      <dsp:spPr>
        <a:xfrm>
          <a:off x="374497" y="280994"/>
          <a:ext cx="680904" cy="6809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5921FA-A74C-41F8-8E83-EA448FCC31A9}">
      <dsp:nvSpPr>
        <dsp:cNvPr id="0" name=""/>
        <dsp:cNvSpPr/>
      </dsp:nvSpPr>
      <dsp:spPr>
        <a:xfrm>
          <a:off x="1429899" y="2442"/>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fr-CH" sz="2200" kern="1200"/>
            <a:t>Permet d’enregistrer les données de santé importantes pour le traitement d’un patient</a:t>
          </a:r>
          <a:endParaRPr lang="en-US" sz="2200" kern="1200"/>
        </a:p>
      </dsp:txBody>
      <dsp:txXfrm>
        <a:off x="1429899" y="2442"/>
        <a:ext cx="5083704" cy="1238008"/>
      </dsp:txXfrm>
    </dsp:sp>
    <dsp:sp modelId="{9EC12C9B-7C4A-42B1-A6C7-DFA52D230469}">
      <dsp:nvSpPr>
        <dsp:cNvPr id="0" name=""/>
        <dsp:cNvSpPr/>
      </dsp:nvSpPr>
      <dsp:spPr>
        <a:xfrm>
          <a:off x="0" y="1549953"/>
          <a:ext cx="6513603" cy="123800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CD5214-6884-4839-9F95-FD8B276AAD08}">
      <dsp:nvSpPr>
        <dsp:cNvPr id="0" name=""/>
        <dsp:cNvSpPr/>
      </dsp:nvSpPr>
      <dsp:spPr>
        <a:xfrm>
          <a:off x="374497" y="1828505"/>
          <a:ext cx="680904" cy="6809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6A18E5-656F-41A1-80F0-C6CA346B1D2A}">
      <dsp:nvSpPr>
        <dsp:cNvPr id="0" name=""/>
        <dsp:cNvSpPr/>
      </dsp:nvSpPr>
      <dsp:spPr>
        <a:xfrm>
          <a:off x="1429899" y="1549953"/>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fr-CH" sz="2200" kern="1200"/>
            <a:t>Est accessible uniquement aux professionnels de la santé autorisés par le patient</a:t>
          </a:r>
          <a:endParaRPr lang="en-US" sz="2200" kern="1200"/>
        </a:p>
      </dsp:txBody>
      <dsp:txXfrm>
        <a:off x="1429899" y="1549953"/>
        <a:ext cx="5083704" cy="1238008"/>
      </dsp:txXfrm>
    </dsp:sp>
    <dsp:sp modelId="{AD9A6391-5A20-430C-8A18-1ABFF6FA1E02}">
      <dsp:nvSpPr>
        <dsp:cNvPr id="0" name=""/>
        <dsp:cNvSpPr/>
      </dsp:nvSpPr>
      <dsp:spPr>
        <a:xfrm>
          <a:off x="0" y="3097464"/>
          <a:ext cx="6513603" cy="123800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4A175-AA92-4929-8294-D64E4F52C2EE}">
      <dsp:nvSpPr>
        <dsp:cNvPr id="0" name=""/>
        <dsp:cNvSpPr/>
      </dsp:nvSpPr>
      <dsp:spPr>
        <a:xfrm>
          <a:off x="374497" y="3376015"/>
          <a:ext cx="680904" cy="6809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3B10F2-4722-46F5-872B-B7ACE6CC9B1F}">
      <dsp:nvSpPr>
        <dsp:cNvPr id="0" name=""/>
        <dsp:cNvSpPr/>
      </dsp:nvSpPr>
      <dsp:spPr>
        <a:xfrm>
          <a:off x="1429899" y="309746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fr-CH" sz="2200" kern="1200"/>
            <a:t>Est facultatif</a:t>
          </a:r>
          <a:endParaRPr lang="en-US" sz="2200" kern="1200"/>
        </a:p>
      </dsp:txBody>
      <dsp:txXfrm>
        <a:off x="1429899" y="3097464"/>
        <a:ext cx="5083704" cy="1238008"/>
      </dsp:txXfrm>
    </dsp:sp>
    <dsp:sp modelId="{A5210DFD-38BA-474E-8E21-EBA5F20EEB22}">
      <dsp:nvSpPr>
        <dsp:cNvPr id="0" name=""/>
        <dsp:cNvSpPr/>
      </dsp:nvSpPr>
      <dsp:spPr>
        <a:xfrm>
          <a:off x="0" y="4644974"/>
          <a:ext cx="6513603" cy="123800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7712CA-2DBA-4CDE-87C3-120D8C83317D}">
      <dsp:nvSpPr>
        <dsp:cNvPr id="0" name=""/>
        <dsp:cNvSpPr/>
      </dsp:nvSpPr>
      <dsp:spPr>
        <a:xfrm>
          <a:off x="374497" y="4923526"/>
          <a:ext cx="680904" cy="6809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2137D4-85A6-4387-97E8-CD8672D25A65}">
      <dsp:nvSpPr>
        <dsp:cNvPr id="0" name=""/>
        <dsp:cNvSpPr/>
      </dsp:nvSpPr>
      <dsp:spPr>
        <a:xfrm>
          <a:off x="1429899" y="464497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fr-CH" sz="2200" kern="1200"/>
            <a:t>Peut-être complété par le patient avec les données importante pour lui</a:t>
          </a:r>
          <a:endParaRPr lang="en-US" sz="2200" kern="1200"/>
        </a:p>
      </dsp:txBody>
      <dsp:txXfrm>
        <a:off x="1429899" y="4644974"/>
        <a:ext cx="5083704" cy="12380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121E0-2E82-4645-A328-CBA41EDA91C8}">
      <dsp:nvSpPr>
        <dsp:cNvPr id="0" name=""/>
        <dsp:cNvSpPr/>
      </dsp:nvSpPr>
      <dsp:spPr>
        <a:xfrm>
          <a:off x="0" y="718"/>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6B7119-61D9-4D3C-9ED3-D683A01DAE70}">
      <dsp:nvSpPr>
        <dsp:cNvPr id="0" name=""/>
        <dsp:cNvSpPr/>
      </dsp:nvSpPr>
      <dsp:spPr>
        <a:xfrm>
          <a:off x="508544" y="378974"/>
          <a:ext cx="924626" cy="92462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56CB08-CB6B-49CC-BEEF-67F7E8C958C7}">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Promouvoir la connaissance et les moyens d’action sur sa bonne santé</a:t>
          </a:r>
          <a:endParaRPr lang="en-US" sz="2500" kern="1200"/>
        </a:p>
      </dsp:txBody>
      <dsp:txXfrm>
        <a:off x="1941716" y="718"/>
        <a:ext cx="4571887" cy="1681139"/>
      </dsp:txXfrm>
    </dsp:sp>
    <dsp:sp modelId="{D0CEC3D4-85A7-4344-BCB0-1C76FBF55668}">
      <dsp:nvSpPr>
        <dsp:cNvPr id="0" name=""/>
        <dsp:cNvSpPr/>
      </dsp:nvSpPr>
      <dsp:spPr>
        <a:xfrm>
          <a:off x="0" y="2102143"/>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F16BD-0C59-4482-B0D4-826428AB0587}">
      <dsp:nvSpPr>
        <dsp:cNvPr id="0" name=""/>
        <dsp:cNvSpPr/>
      </dsp:nvSpPr>
      <dsp:spPr>
        <a:xfrm>
          <a:off x="508544" y="2480399"/>
          <a:ext cx="924626" cy="92462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A5B04E-BE49-4310-8547-021627DA4DD1}">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Soutenir et s’engager dans la coordination patient-intervenants</a:t>
          </a:r>
          <a:endParaRPr lang="en-US" sz="2500" kern="1200"/>
        </a:p>
      </dsp:txBody>
      <dsp:txXfrm>
        <a:off x="1941716" y="2102143"/>
        <a:ext cx="4571887" cy="1681139"/>
      </dsp:txXfrm>
    </dsp:sp>
    <dsp:sp modelId="{E3A9D47C-8E62-49ED-856A-B3194CD61845}">
      <dsp:nvSpPr>
        <dsp:cNvPr id="0" name=""/>
        <dsp:cNvSpPr/>
      </dsp:nvSpPr>
      <dsp:spPr>
        <a:xfrm>
          <a:off x="0" y="4203567"/>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624D54-F8C3-4D5D-8A44-35175AE30220}">
      <dsp:nvSpPr>
        <dsp:cNvPr id="0" name=""/>
        <dsp:cNvSpPr/>
      </dsp:nvSpPr>
      <dsp:spPr>
        <a:xfrm>
          <a:off x="508544" y="4581824"/>
          <a:ext cx="924626" cy="92462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891FA5-BBC4-45F6-8349-361B79201E56}">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Valoriser le temps relationnel et de partenariat</a:t>
          </a:r>
          <a:endParaRPr lang="en-US" sz="2500" kern="1200"/>
        </a:p>
      </dsp:txBody>
      <dsp:txXfrm>
        <a:off x="1941716" y="4203567"/>
        <a:ext cx="4571887" cy="16811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121E0-2E82-4645-A328-CBA41EDA91C8}">
      <dsp:nvSpPr>
        <dsp:cNvPr id="0" name=""/>
        <dsp:cNvSpPr/>
      </dsp:nvSpPr>
      <dsp:spPr>
        <a:xfrm>
          <a:off x="0" y="718"/>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6B7119-61D9-4D3C-9ED3-D683A01DAE70}">
      <dsp:nvSpPr>
        <dsp:cNvPr id="0" name=""/>
        <dsp:cNvSpPr/>
      </dsp:nvSpPr>
      <dsp:spPr>
        <a:xfrm>
          <a:off x="508544" y="378974"/>
          <a:ext cx="924626" cy="92462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56CB08-CB6B-49CC-BEEF-67F7E8C958C7}">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Promouvoir la connaissance et les moyens d’action sur sa bonne santé</a:t>
          </a:r>
          <a:endParaRPr lang="en-US" sz="2500" kern="1200"/>
        </a:p>
      </dsp:txBody>
      <dsp:txXfrm>
        <a:off x="1941716" y="718"/>
        <a:ext cx="4571887" cy="1681139"/>
      </dsp:txXfrm>
    </dsp:sp>
    <dsp:sp modelId="{D0CEC3D4-85A7-4344-BCB0-1C76FBF55668}">
      <dsp:nvSpPr>
        <dsp:cNvPr id="0" name=""/>
        <dsp:cNvSpPr/>
      </dsp:nvSpPr>
      <dsp:spPr>
        <a:xfrm>
          <a:off x="0" y="2102143"/>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F16BD-0C59-4482-B0D4-826428AB0587}">
      <dsp:nvSpPr>
        <dsp:cNvPr id="0" name=""/>
        <dsp:cNvSpPr/>
      </dsp:nvSpPr>
      <dsp:spPr>
        <a:xfrm>
          <a:off x="508544" y="2480399"/>
          <a:ext cx="924626" cy="92462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A5B04E-BE49-4310-8547-021627DA4DD1}">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Soutenir et s’engager dans la coordination patient-intervenants</a:t>
          </a:r>
          <a:endParaRPr lang="en-US" sz="2500" kern="1200"/>
        </a:p>
      </dsp:txBody>
      <dsp:txXfrm>
        <a:off x="1941716" y="2102143"/>
        <a:ext cx="4571887" cy="1681139"/>
      </dsp:txXfrm>
    </dsp:sp>
    <dsp:sp modelId="{E3A9D47C-8E62-49ED-856A-B3194CD61845}">
      <dsp:nvSpPr>
        <dsp:cNvPr id="0" name=""/>
        <dsp:cNvSpPr/>
      </dsp:nvSpPr>
      <dsp:spPr>
        <a:xfrm>
          <a:off x="0" y="4203567"/>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624D54-F8C3-4D5D-8A44-35175AE30220}">
      <dsp:nvSpPr>
        <dsp:cNvPr id="0" name=""/>
        <dsp:cNvSpPr/>
      </dsp:nvSpPr>
      <dsp:spPr>
        <a:xfrm>
          <a:off x="508544" y="4581824"/>
          <a:ext cx="924626" cy="92462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891FA5-BBC4-45F6-8349-361B79201E56}">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Valoriser le temps relationnel et de partenariat</a:t>
          </a:r>
          <a:endParaRPr lang="en-US" sz="2500" kern="1200"/>
        </a:p>
      </dsp:txBody>
      <dsp:txXfrm>
        <a:off x="1941716" y="4203567"/>
        <a:ext cx="4571887" cy="1681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C2530-6C83-4E5C-9F26-4B2E15B32A28}">
      <dsp:nvSpPr>
        <dsp:cNvPr id="0" name=""/>
        <dsp:cNvSpPr/>
      </dsp:nvSpPr>
      <dsp:spPr>
        <a:xfrm>
          <a:off x="508615" y="1613250"/>
          <a:ext cx="2615735" cy="439977"/>
        </a:xfrm>
        <a:prstGeom prst="homePlate">
          <a:avLst>
            <a:gd name="adj" fmla="val 4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a:lnSpc>
              <a:spcPct val="90000"/>
            </a:lnSpc>
            <a:spcBef>
              <a:spcPct val="0"/>
            </a:spcBef>
            <a:spcAft>
              <a:spcPct val="35000"/>
            </a:spcAft>
            <a:buNone/>
          </a:pPr>
          <a:r>
            <a:rPr lang="en-US" sz="1500" kern="1200"/>
            <a:t>2020</a:t>
          </a:r>
        </a:p>
      </dsp:txBody>
      <dsp:txXfrm>
        <a:off x="508615" y="1613250"/>
        <a:ext cx="2527740" cy="439977"/>
      </dsp:txXfrm>
    </dsp:sp>
    <dsp:sp modelId="{5977FE74-8087-48CD-8F0B-4189B24632B4}">
      <dsp:nvSpPr>
        <dsp:cNvPr id="0" name=""/>
        <dsp:cNvSpPr/>
      </dsp:nvSpPr>
      <dsp:spPr>
        <a:xfrm>
          <a:off x="0" y="0"/>
          <a:ext cx="3632966" cy="1173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b" anchorCtr="1">
          <a:noAutofit/>
        </a:bodyPr>
        <a:lstStyle/>
        <a:p>
          <a:pPr marL="0" lvl="0" indent="0" algn="ctr" defTabSz="666750">
            <a:lnSpc>
              <a:spcPct val="90000"/>
            </a:lnSpc>
            <a:spcBef>
              <a:spcPct val="0"/>
            </a:spcBef>
            <a:spcAft>
              <a:spcPct val="35000"/>
            </a:spcAft>
            <a:buNone/>
          </a:pPr>
          <a:r>
            <a:rPr lang="en-US" sz="1500" kern="1200" dirty="0" err="1"/>
            <a:t>Hôpitaux</a:t>
          </a:r>
          <a:r>
            <a:rPr lang="en-US" sz="1500" kern="1200" dirty="0"/>
            <a:t> de </a:t>
          </a:r>
          <a:r>
            <a:rPr lang="en-US" sz="1500" kern="1200" dirty="0" err="1"/>
            <a:t>soins</a:t>
          </a:r>
          <a:r>
            <a:rPr lang="en-US" sz="1500" kern="1200" dirty="0"/>
            <a:t> </a:t>
          </a:r>
          <a:r>
            <a:rPr lang="en-US" sz="1500" kern="1200" dirty="0" err="1"/>
            <a:t>aigus</a:t>
          </a:r>
          <a:endParaRPr lang="en-US" sz="1500" kern="1200" dirty="0"/>
        </a:p>
        <a:p>
          <a:pPr marL="0" lvl="0" indent="0" algn="ctr" defTabSz="666750">
            <a:lnSpc>
              <a:spcPct val="90000"/>
            </a:lnSpc>
            <a:spcBef>
              <a:spcPct val="0"/>
            </a:spcBef>
            <a:spcAft>
              <a:spcPct val="35000"/>
            </a:spcAft>
            <a:buNone/>
          </a:pPr>
          <a:r>
            <a:rPr lang="en-US" sz="1500" kern="1200" dirty="0" err="1"/>
            <a:t>Cliniques</a:t>
          </a:r>
          <a:r>
            <a:rPr lang="en-US" sz="1500" kern="1200" dirty="0"/>
            <a:t> de </a:t>
          </a:r>
          <a:r>
            <a:rPr lang="en-US" sz="1500" kern="1200" dirty="0" err="1"/>
            <a:t>réadaptation</a:t>
          </a:r>
          <a:endParaRPr lang="en-US" sz="1500" kern="1200" dirty="0"/>
        </a:p>
        <a:p>
          <a:pPr marL="0" lvl="0" indent="0" algn="ctr" defTabSz="666750">
            <a:lnSpc>
              <a:spcPct val="90000"/>
            </a:lnSpc>
            <a:spcBef>
              <a:spcPct val="0"/>
            </a:spcBef>
            <a:spcAft>
              <a:spcPct val="35000"/>
            </a:spcAft>
            <a:buNone/>
          </a:pPr>
          <a:r>
            <a:rPr lang="en-US" sz="1500" kern="1200"/>
            <a:t>Institutions psychiatriques</a:t>
          </a:r>
        </a:p>
      </dsp:txBody>
      <dsp:txXfrm>
        <a:off x="0" y="0"/>
        <a:ext cx="3632966" cy="1173272"/>
      </dsp:txXfrm>
    </dsp:sp>
    <dsp:sp modelId="{772340F2-07D6-4C7B-B396-A4C04DED1136}">
      <dsp:nvSpPr>
        <dsp:cNvPr id="0" name=""/>
        <dsp:cNvSpPr/>
      </dsp:nvSpPr>
      <dsp:spPr>
        <a:xfrm>
          <a:off x="3124351" y="1833239"/>
          <a:ext cx="1017230" cy="0"/>
        </a:xfrm>
        <a:custGeom>
          <a:avLst/>
          <a:gdLst/>
          <a:ahLst/>
          <a:cxnLst/>
          <a:rect l="0" t="0" r="0" b="0"/>
          <a:pathLst>
            <a:path>
              <a:moveTo>
                <a:pt x="0" y="0"/>
              </a:moveTo>
              <a:lnTo>
                <a:pt x="1017230"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2CE96C-8271-4390-9CE7-F43A61441879}">
      <dsp:nvSpPr>
        <dsp:cNvPr id="0" name=""/>
        <dsp:cNvSpPr/>
      </dsp:nvSpPr>
      <dsp:spPr>
        <a:xfrm>
          <a:off x="1816483" y="1246602"/>
          <a:ext cx="0" cy="366647"/>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1270F9C-BA95-4DD2-AA5A-DB5B1FBA67B1}">
      <dsp:nvSpPr>
        <dsp:cNvPr id="0" name=""/>
        <dsp:cNvSpPr/>
      </dsp:nvSpPr>
      <dsp:spPr>
        <a:xfrm>
          <a:off x="1779818" y="1173272"/>
          <a:ext cx="73329" cy="7332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3B8BDB-674E-416E-8467-416F0B828B39}">
      <dsp:nvSpPr>
        <dsp:cNvPr id="0" name=""/>
        <dsp:cNvSpPr/>
      </dsp:nvSpPr>
      <dsp:spPr>
        <a:xfrm rot="10800000">
          <a:off x="4141581" y="1613250"/>
          <a:ext cx="2615735" cy="439977"/>
        </a:xfrm>
        <a:prstGeom prst="homePlate">
          <a:avLst>
            <a:gd name="adj" fmla="val 40000"/>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a:lnSpc>
              <a:spcPct val="90000"/>
            </a:lnSpc>
            <a:spcBef>
              <a:spcPct val="0"/>
            </a:spcBef>
            <a:spcAft>
              <a:spcPct val="35000"/>
            </a:spcAft>
            <a:buNone/>
          </a:pPr>
          <a:r>
            <a:rPr lang="en-US" sz="1500" kern="1200"/>
            <a:t>2022</a:t>
          </a:r>
        </a:p>
      </dsp:txBody>
      <dsp:txXfrm rot="10800000">
        <a:off x="4229576" y="1613250"/>
        <a:ext cx="2527740" cy="439977"/>
      </dsp:txXfrm>
    </dsp:sp>
    <dsp:sp modelId="{FECB2148-8B90-45DC-B614-67EEDBFE2A1D}">
      <dsp:nvSpPr>
        <dsp:cNvPr id="0" name=""/>
        <dsp:cNvSpPr/>
      </dsp:nvSpPr>
      <dsp:spPr>
        <a:xfrm>
          <a:off x="3632966" y="2493205"/>
          <a:ext cx="3632966" cy="1173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t" anchorCtr="1">
          <a:noAutofit/>
        </a:bodyPr>
        <a:lstStyle/>
        <a:p>
          <a:pPr marL="0" lvl="0" indent="0" algn="ctr" defTabSz="666750">
            <a:lnSpc>
              <a:spcPct val="90000"/>
            </a:lnSpc>
            <a:spcBef>
              <a:spcPct val="0"/>
            </a:spcBef>
            <a:spcAft>
              <a:spcPct val="35000"/>
            </a:spcAft>
            <a:buNone/>
          </a:pPr>
          <a:r>
            <a:rPr lang="en-US" sz="1500" kern="1200"/>
            <a:t>EMS</a:t>
          </a:r>
        </a:p>
        <a:p>
          <a:pPr marL="0" lvl="0" indent="0" algn="ctr" defTabSz="666750">
            <a:lnSpc>
              <a:spcPct val="90000"/>
            </a:lnSpc>
            <a:spcBef>
              <a:spcPct val="0"/>
            </a:spcBef>
            <a:spcAft>
              <a:spcPct val="35000"/>
            </a:spcAft>
            <a:buNone/>
          </a:pPr>
          <a:r>
            <a:rPr lang="en-US" sz="1500" kern="1200"/>
            <a:t>Maisons de naissances</a:t>
          </a:r>
        </a:p>
      </dsp:txBody>
      <dsp:txXfrm>
        <a:off x="3632966" y="2493205"/>
        <a:ext cx="3632966" cy="1173272"/>
      </dsp:txXfrm>
    </dsp:sp>
    <dsp:sp modelId="{4E4D9DAC-2252-43B7-9D77-427234D8B70C}">
      <dsp:nvSpPr>
        <dsp:cNvPr id="0" name=""/>
        <dsp:cNvSpPr/>
      </dsp:nvSpPr>
      <dsp:spPr>
        <a:xfrm>
          <a:off x="5449449" y="2053227"/>
          <a:ext cx="0" cy="366647"/>
        </a:xfrm>
        <a:prstGeom prst="line">
          <a:avLst/>
        </a:prstGeom>
        <a:noFill/>
        <a:ln w="12700" cap="flat" cmpd="sng" algn="ctr">
          <a:solidFill>
            <a:schemeClr val="accent2">
              <a:hueOff val="-1455363"/>
              <a:satOff val="-83928"/>
              <a:lumOff val="8628"/>
              <a:alphaOff val="0"/>
            </a:schemeClr>
          </a:solidFill>
          <a:prstDash val="dash"/>
          <a:miter lim="800000"/>
        </a:ln>
        <a:effectLst/>
      </dsp:spPr>
      <dsp:style>
        <a:lnRef idx="1">
          <a:scrgbClr r="0" g="0" b="0"/>
        </a:lnRef>
        <a:fillRef idx="0">
          <a:scrgbClr r="0" g="0" b="0"/>
        </a:fillRef>
        <a:effectRef idx="0">
          <a:scrgbClr r="0" g="0" b="0"/>
        </a:effectRef>
        <a:fontRef idx="minor"/>
      </dsp:style>
    </dsp:sp>
    <dsp:sp modelId="{76F49E08-290A-4672-8B3B-A2370F299070}">
      <dsp:nvSpPr>
        <dsp:cNvPr id="0" name=""/>
        <dsp:cNvSpPr/>
      </dsp:nvSpPr>
      <dsp:spPr>
        <a:xfrm>
          <a:off x="5412784" y="2419875"/>
          <a:ext cx="73329" cy="73329"/>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4D887-8486-4D59-A510-0DD3D8014C5B}">
      <dsp:nvSpPr>
        <dsp:cNvPr id="0" name=""/>
        <dsp:cNvSpPr/>
      </dsp:nvSpPr>
      <dsp:spPr>
        <a:xfrm>
          <a:off x="0" y="718"/>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0721E8-48CE-4ADB-B9AF-EF90CEEE912B}">
      <dsp:nvSpPr>
        <dsp:cNvPr id="0" name=""/>
        <dsp:cNvSpPr/>
      </dsp:nvSpPr>
      <dsp:spPr>
        <a:xfrm>
          <a:off x="508544" y="378974"/>
          <a:ext cx="924626" cy="92462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4D49EB-AAE8-40E2-9E26-E67E9CBA1C48}">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Accompagner la diffusion du Dossier électronique du patient (DEP)</a:t>
          </a:r>
          <a:endParaRPr lang="en-US" sz="2500" kern="1200"/>
        </a:p>
      </dsp:txBody>
      <dsp:txXfrm>
        <a:off x="1941716" y="718"/>
        <a:ext cx="4571887" cy="1681139"/>
      </dsp:txXfrm>
    </dsp:sp>
    <dsp:sp modelId="{C0BD6A17-0143-4295-8718-30858AA9FA4E}">
      <dsp:nvSpPr>
        <dsp:cNvPr id="0" name=""/>
        <dsp:cNvSpPr/>
      </dsp:nvSpPr>
      <dsp:spPr>
        <a:xfrm>
          <a:off x="0" y="2102143"/>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D44D22-3093-4DB1-9B89-B5A8FB109D49}">
      <dsp:nvSpPr>
        <dsp:cNvPr id="0" name=""/>
        <dsp:cNvSpPr/>
      </dsp:nvSpPr>
      <dsp:spPr>
        <a:xfrm>
          <a:off x="508544" y="2480399"/>
          <a:ext cx="924626" cy="92462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679BD6-A7B4-4441-B1AA-CA7B5C27B7B9}">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2018-2022</a:t>
          </a:r>
          <a:endParaRPr lang="en-US" sz="2500" kern="1200"/>
        </a:p>
      </dsp:txBody>
      <dsp:txXfrm>
        <a:off x="1941716" y="2102143"/>
        <a:ext cx="4571887" cy="1681139"/>
      </dsp:txXfrm>
    </dsp:sp>
    <dsp:sp modelId="{BA47D07A-5DDC-4317-997F-F220955D538B}">
      <dsp:nvSpPr>
        <dsp:cNvPr id="0" name=""/>
        <dsp:cNvSpPr/>
      </dsp:nvSpPr>
      <dsp:spPr>
        <a:xfrm>
          <a:off x="0" y="4203567"/>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CF6EB9-4F6C-46D4-8526-658BF8447AEE}">
      <dsp:nvSpPr>
        <dsp:cNvPr id="0" name=""/>
        <dsp:cNvSpPr/>
      </dsp:nvSpPr>
      <dsp:spPr>
        <a:xfrm>
          <a:off x="508544" y="4581824"/>
          <a:ext cx="924626" cy="92462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3B6D97-33E9-40B4-9449-9266D708AA8A}">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fr-CH" sz="2500" kern="1200"/>
            <a:t>Cible en priorité les personnes (pas les technologies)</a:t>
          </a:r>
          <a:endParaRPr lang="en-US" sz="2500" kern="1200"/>
        </a:p>
      </dsp:txBody>
      <dsp:txXfrm>
        <a:off x="1941716" y="4203567"/>
        <a:ext cx="4571887" cy="16811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A02519-630C-4281-89D0-124FC8499F78}">
      <dsp:nvSpPr>
        <dsp:cNvPr id="0" name=""/>
        <dsp:cNvSpPr/>
      </dsp:nvSpPr>
      <dsp:spPr>
        <a:xfrm>
          <a:off x="8092" y="710363"/>
          <a:ext cx="812109" cy="8121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054D23-CE2B-488F-8AD3-6A2CF4832A7A}">
      <dsp:nvSpPr>
        <dsp:cNvPr id="0" name=""/>
        <dsp:cNvSpPr/>
      </dsp:nvSpPr>
      <dsp:spPr>
        <a:xfrm>
          <a:off x="8092" y="1648488"/>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fr-CH" sz="2400" kern="1200" dirty="0" err="1"/>
            <a:t>eHealth</a:t>
          </a:r>
          <a:endParaRPr lang="en-US" sz="2400" kern="1200" dirty="0"/>
        </a:p>
      </dsp:txBody>
      <dsp:txXfrm>
        <a:off x="8092" y="1648488"/>
        <a:ext cx="2320312" cy="348046"/>
      </dsp:txXfrm>
    </dsp:sp>
    <dsp:sp modelId="{1CE2336F-1CC7-4FB3-9977-9583FDB9F5DC}">
      <dsp:nvSpPr>
        <dsp:cNvPr id="0" name=""/>
        <dsp:cNvSpPr/>
      </dsp:nvSpPr>
      <dsp:spPr>
        <a:xfrm>
          <a:off x="8092" y="2055148"/>
          <a:ext cx="2320312" cy="1585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fr-CH" sz="1700" kern="1200"/>
            <a:t>mHealth</a:t>
          </a:r>
          <a:endParaRPr lang="en-US" sz="1700" kern="1200"/>
        </a:p>
        <a:p>
          <a:pPr marL="0" lvl="0" indent="0" algn="l" defTabSz="755650">
            <a:lnSpc>
              <a:spcPct val="90000"/>
            </a:lnSpc>
            <a:spcBef>
              <a:spcPct val="0"/>
            </a:spcBef>
            <a:spcAft>
              <a:spcPct val="35000"/>
            </a:spcAft>
            <a:buNone/>
          </a:pPr>
          <a:r>
            <a:rPr lang="fr-CH" sz="1700" kern="1200"/>
            <a:t>Format d’échange</a:t>
          </a:r>
          <a:endParaRPr lang="en-US" sz="1700" kern="1200"/>
        </a:p>
        <a:p>
          <a:pPr marL="0" lvl="0" indent="0" algn="l" defTabSz="755650">
            <a:lnSpc>
              <a:spcPct val="90000"/>
            </a:lnSpc>
            <a:spcBef>
              <a:spcPct val="0"/>
            </a:spcBef>
            <a:spcAft>
              <a:spcPct val="35000"/>
            </a:spcAft>
            <a:buNone/>
          </a:pPr>
          <a:r>
            <a:rPr lang="fr-CH" sz="1700" kern="1200"/>
            <a:t>Formation + habilitation</a:t>
          </a:r>
          <a:endParaRPr lang="en-US" sz="1700" kern="1200"/>
        </a:p>
      </dsp:txBody>
      <dsp:txXfrm>
        <a:off x="8092" y="2055148"/>
        <a:ext cx="2320312" cy="1585826"/>
      </dsp:txXfrm>
    </dsp:sp>
    <dsp:sp modelId="{5F637650-751E-4B29-9B7F-E12585DC4974}">
      <dsp:nvSpPr>
        <dsp:cNvPr id="0" name=""/>
        <dsp:cNvSpPr/>
      </dsp:nvSpPr>
      <dsp:spPr>
        <a:xfrm>
          <a:off x="2734460" y="710363"/>
          <a:ext cx="812109" cy="81210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8A16A2-15BE-4D76-8EBC-2517A26FE276}">
      <dsp:nvSpPr>
        <dsp:cNvPr id="0" name=""/>
        <dsp:cNvSpPr/>
      </dsp:nvSpPr>
      <dsp:spPr>
        <a:xfrm>
          <a:off x="2734460" y="1648488"/>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fr-CH" sz="2400" kern="1200"/>
            <a:t>Stratégies CH</a:t>
          </a:r>
          <a:endParaRPr lang="en-US" sz="2400" kern="1200"/>
        </a:p>
      </dsp:txBody>
      <dsp:txXfrm>
        <a:off x="2734460" y="1648488"/>
        <a:ext cx="2320312" cy="348046"/>
      </dsp:txXfrm>
    </dsp:sp>
    <dsp:sp modelId="{CEC7499F-0EF8-4A3F-81CB-426297D9B76D}">
      <dsp:nvSpPr>
        <dsp:cNvPr id="0" name=""/>
        <dsp:cNvSpPr/>
      </dsp:nvSpPr>
      <dsp:spPr>
        <a:xfrm>
          <a:off x="2734460" y="2055148"/>
          <a:ext cx="2320312" cy="1585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fr-CH" sz="1700" kern="1200"/>
            <a:t>Suisse numérique</a:t>
          </a:r>
          <a:endParaRPr lang="en-US" sz="1700" kern="1200"/>
        </a:p>
        <a:p>
          <a:pPr marL="0" lvl="0" indent="0" algn="l" defTabSz="755650">
            <a:lnSpc>
              <a:spcPct val="90000"/>
            </a:lnSpc>
            <a:spcBef>
              <a:spcPct val="0"/>
            </a:spcBef>
            <a:spcAft>
              <a:spcPct val="35000"/>
            </a:spcAft>
            <a:buNone/>
          </a:pPr>
          <a:r>
            <a:rPr lang="fr-CH" sz="1700" kern="1200"/>
            <a:t>LSI</a:t>
          </a:r>
          <a:endParaRPr lang="en-US" sz="1700" kern="1200"/>
        </a:p>
        <a:p>
          <a:pPr marL="0" lvl="0" indent="0" algn="l" defTabSz="755650">
            <a:lnSpc>
              <a:spcPct val="90000"/>
            </a:lnSpc>
            <a:spcBef>
              <a:spcPct val="0"/>
            </a:spcBef>
            <a:spcAft>
              <a:spcPct val="35000"/>
            </a:spcAft>
            <a:buNone/>
          </a:pPr>
          <a:r>
            <a:rPr lang="fr-CH" sz="1700" kern="1200"/>
            <a:t>SNPC 18-22</a:t>
          </a:r>
          <a:endParaRPr lang="en-US" sz="1700" kern="1200"/>
        </a:p>
        <a:p>
          <a:pPr marL="0" lvl="0" indent="0" algn="l" defTabSz="755650">
            <a:lnSpc>
              <a:spcPct val="90000"/>
            </a:lnSpc>
            <a:spcBef>
              <a:spcPct val="0"/>
            </a:spcBef>
            <a:spcAft>
              <a:spcPct val="35000"/>
            </a:spcAft>
            <a:buNone/>
          </a:pPr>
          <a:r>
            <a:rPr lang="fr-CH" sz="1700" kern="1200"/>
            <a:t>Santé 2020</a:t>
          </a:r>
          <a:endParaRPr lang="en-US" sz="1700" kern="1200"/>
        </a:p>
        <a:p>
          <a:pPr marL="0" lvl="0" indent="0" algn="l" defTabSz="755650">
            <a:lnSpc>
              <a:spcPct val="90000"/>
            </a:lnSpc>
            <a:spcBef>
              <a:spcPct val="0"/>
            </a:spcBef>
            <a:spcAft>
              <a:spcPct val="35000"/>
            </a:spcAft>
            <a:buNone/>
          </a:pPr>
          <a:r>
            <a:rPr lang="fr-CH" sz="1700" kern="1200"/>
            <a:t>MNT</a:t>
          </a:r>
          <a:endParaRPr lang="en-US" sz="1700" kern="1200"/>
        </a:p>
      </dsp:txBody>
      <dsp:txXfrm>
        <a:off x="2734460" y="2055148"/>
        <a:ext cx="2320312" cy="1585826"/>
      </dsp:txXfrm>
    </dsp:sp>
    <dsp:sp modelId="{1F41DFF6-374C-4498-A98B-1F1BB60B08C3}">
      <dsp:nvSpPr>
        <dsp:cNvPr id="0" name=""/>
        <dsp:cNvSpPr/>
      </dsp:nvSpPr>
      <dsp:spPr>
        <a:xfrm>
          <a:off x="5460827" y="710363"/>
          <a:ext cx="812109" cy="8121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974AF9-3F5A-467E-83AA-E4F635B5A616}">
      <dsp:nvSpPr>
        <dsp:cNvPr id="0" name=""/>
        <dsp:cNvSpPr/>
      </dsp:nvSpPr>
      <dsp:spPr>
        <a:xfrm>
          <a:off x="5460827" y="1648488"/>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fr-CH" sz="2400" kern="1200"/>
            <a:t>Echanges</a:t>
          </a:r>
          <a:endParaRPr lang="en-US" sz="2400" kern="1200"/>
        </a:p>
      </dsp:txBody>
      <dsp:txXfrm>
        <a:off x="5460827" y="1648488"/>
        <a:ext cx="2320312" cy="348046"/>
      </dsp:txXfrm>
    </dsp:sp>
    <dsp:sp modelId="{04AD1EC9-1433-420E-83DE-D7980DCFDC55}">
      <dsp:nvSpPr>
        <dsp:cNvPr id="0" name=""/>
        <dsp:cNvSpPr/>
      </dsp:nvSpPr>
      <dsp:spPr>
        <a:xfrm>
          <a:off x="5460827" y="2055148"/>
          <a:ext cx="2320312" cy="1585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fr-CH" sz="1700" kern="1200"/>
            <a:t>Échanges internationaux</a:t>
          </a:r>
          <a:endParaRPr lang="en-US" sz="1700" kern="1200"/>
        </a:p>
        <a:p>
          <a:pPr marL="0" lvl="0" indent="0" algn="l" defTabSz="755650">
            <a:lnSpc>
              <a:spcPct val="90000"/>
            </a:lnSpc>
            <a:spcBef>
              <a:spcPct val="0"/>
            </a:spcBef>
            <a:spcAft>
              <a:spcPct val="35000"/>
            </a:spcAft>
            <a:buNone/>
          </a:pPr>
          <a:r>
            <a:rPr lang="fr-CH" sz="1700" kern="1200"/>
            <a:t>Cybersécurité</a:t>
          </a:r>
          <a:endParaRPr lang="en-US" sz="1700" kern="1200"/>
        </a:p>
      </dsp:txBody>
      <dsp:txXfrm>
        <a:off x="5460827" y="2055148"/>
        <a:ext cx="2320312" cy="1585826"/>
      </dsp:txXfrm>
    </dsp:sp>
    <dsp:sp modelId="{89504BBD-145B-47C2-B750-FC9A871F9287}">
      <dsp:nvSpPr>
        <dsp:cNvPr id="0" name=""/>
        <dsp:cNvSpPr/>
      </dsp:nvSpPr>
      <dsp:spPr>
        <a:xfrm>
          <a:off x="8187194" y="710363"/>
          <a:ext cx="812109" cy="8121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7800AC-DE55-4BF8-B655-4A6051F21D1C}">
      <dsp:nvSpPr>
        <dsp:cNvPr id="0" name=""/>
        <dsp:cNvSpPr/>
      </dsp:nvSpPr>
      <dsp:spPr>
        <a:xfrm>
          <a:off x="8187194" y="1648488"/>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fr-CH" sz="2400" kern="1200"/>
            <a:t>Autres sujets</a:t>
          </a:r>
          <a:endParaRPr lang="en-US" sz="2400" kern="1200"/>
        </a:p>
      </dsp:txBody>
      <dsp:txXfrm>
        <a:off x="8187194" y="1648488"/>
        <a:ext cx="2320312" cy="348046"/>
      </dsp:txXfrm>
    </dsp:sp>
    <dsp:sp modelId="{1249F76F-CF7D-4BC9-BF19-5084EBE24E64}">
      <dsp:nvSpPr>
        <dsp:cNvPr id="0" name=""/>
        <dsp:cNvSpPr/>
      </dsp:nvSpPr>
      <dsp:spPr>
        <a:xfrm>
          <a:off x="8187194" y="2055148"/>
          <a:ext cx="2320312" cy="1585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fr-CH" sz="1700" kern="1200"/>
            <a:t>Médecine personnalisée</a:t>
          </a:r>
          <a:endParaRPr lang="en-US" sz="1700" kern="1200"/>
        </a:p>
        <a:p>
          <a:pPr marL="0" lvl="0" indent="0" algn="l" defTabSz="755650">
            <a:lnSpc>
              <a:spcPct val="90000"/>
            </a:lnSpc>
            <a:spcBef>
              <a:spcPct val="0"/>
            </a:spcBef>
            <a:spcAft>
              <a:spcPct val="35000"/>
            </a:spcAft>
            <a:buNone/>
          </a:pPr>
          <a:r>
            <a:rPr lang="fr-CH" sz="1700" kern="1200"/>
            <a:t>Big Data</a:t>
          </a:r>
          <a:endParaRPr lang="en-US" sz="1700" kern="1200"/>
        </a:p>
        <a:p>
          <a:pPr marL="0" lvl="0" indent="0" algn="l" defTabSz="755650">
            <a:lnSpc>
              <a:spcPct val="90000"/>
            </a:lnSpc>
            <a:spcBef>
              <a:spcPct val="0"/>
            </a:spcBef>
            <a:spcAft>
              <a:spcPct val="35000"/>
            </a:spcAft>
            <a:buNone/>
          </a:pPr>
          <a:r>
            <a:rPr lang="fr-CH" sz="1700" kern="1200"/>
            <a:t>Registre médicaux</a:t>
          </a:r>
          <a:endParaRPr lang="en-US" sz="1700" kern="1200"/>
        </a:p>
      </dsp:txBody>
      <dsp:txXfrm>
        <a:off x="8187194" y="2055148"/>
        <a:ext cx="2320312" cy="15858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C87ED-202A-4A0C-85F7-682E50B7B90D}">
      <dsp:nvSpPr>
        <dsp:cNvPr id="0" name=""/>
        <dsp:cNvSpPr/>
      </dsp:nvSpPr>
      <dsp:spPr>
        <a:xfrm>
          <a:off x="0" y="959542"/>
          <a:ext cx="6492875" cy="98338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CH" sz="4100" kern="1200"/>
            <a:t>Encourager la numérisation</a:t>
          </a:r>
          <a:endParaRPr lang="en-US" sz="4100" kern="1200"/>
        </a:p>
      </dsp:txBody>
      <dsp:txXfrm>
        <a:off x="48005" y="1007547"/>
        <a:ext cx="6396865" cy="887374"/>
      </dsp:txXfrm>
    </dsp:sp>
    <dsp:sp modelId="{07E97E88-5F26-4894-86CE-8364B377049B}">
      <dsp:nvSpPr>
        <dsp:cNvPr id="0" name=""/>
        <dsp:cNvSpPr/>
      </dsp:nvSpPr>
      <dsp:spPr>
        <a:xfrm>
          <a:off x="0" y="2061007"/>
          <a:ext cx="6492875" cy="98338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CH" sz="4100" kern="1200"/>
            <a:t>Coordonner la numérisation</a:t>
          </a:r>
          <a:endParaRPr lang="en-US" sz="4100" kern="1200"/>
        </a:p>
      </dsp:txBody>
      <dsp:txXfrm>
        <a:off x="48005" y="2109012"/>
        <a:ext cx="6396865" cy="887374"/>
      </dsp:txXfrm>
    </dsp:sp>
    <dsp:sp modelId="{9DB33E40-DF7C-4AB0-85AF-DFE7010E48AB}">
      <dsp:nvSpPr>
        <dsp:cNvPr id="0" name=""/>
        <dsp:cNvSpPr/>
      </dsp:nvSpPr>
      <dsp:spPr>
        <a:xfrm>
          <a:off x="0" y="3162472"/>
          <a:ext cx="6492875" cy="98338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CH" sz="4100" kern="1200"/>
            <a:t>Habiliter à la numérisation</a:t>
          </a:r>
          <a:endParaRPr lang="en-US" sz="4100" kern="1200"/>
        </a:p>
      </dsp:txBody>
      <dsp:txXfrm>
        <a:off x="48005" y="3210477"/>
        <a:ext cx="6396865" cy="8873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03043-AA10-415F-B241-86112AC0CACF}">
      <dsp:nvSpPr>
        <dsp:cNvPr id="0" name=""/>
        <dsp:cNvSpPr/>
      </dsp:nvSpPr>
      <dsp:spPr>
        <a:xfrm>
          <a:off x="0" y="85440"/>
          <a:ext cx="6492875" cy="7792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fr-CH" sz="1800" kern="1200" dirty="0"/>
            <a:t>A1-3 Promotion de la numérisation au sein du système de santé en général</a:t>
          </a:r>
          <a:endParaRPr lang="en-US" sz="1800" kern="1200" dirty="0"/>
        </a:p>
      </dsp:txBody>
      <dsp:txXfrm>
        <a:off x="38038" y="123478"/>
        <a:ext cx="6416799" cy="703143"/>
      </dsp:txXfrm>
    </dsp:sp>
    <dsp:sp modelId="{7E20A0C7-659C-4F5E-856F-7E60B2696BBF}">
      <dsp:nvSpPr>
        <dsp:cNvPr id="0" name=""/>
        <dsp:cNvSpPr/>
      </dsp:nvSpPr>
      <dsp:spPr>
        <a:xfrm>
          <a:off x="0" y="916500"/>
          <a:ext cx="6492875" cy="779219"/>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fr-CH" sz="1800" kern="1200" dirty="0"/>
            <a:t>A4-7 Promotion du DEP</a:t>
          </a:r>
          <a:endParaRPr lang="en-US" sz="1800" kern="1200" dirty="0"/>
        </a:p>
      </dsp:txBody>
      <dsp:txXfrm>
        <a:off x="38038" y="954538"/>
        <a:ext cx="6416799" cy="703143"/>
      </dsp:txXfrm>
    </dsp:sp>
    <dsp:sp modelId="{443B3C28-8DEE-43E7-8AEE-22FAE33EF5DE}">
      <dsp:nvSpPr>
        <dsp:cNvPr id="0" name=""/>
        <dsp:cNvSpPr/>
      </dsp:nvSpPr>
      <dsp:spPr>
        <a:xfrm>
          <a:off x="0" y="1747560"/>
          <a:ext cx="6492875" cy="779219"/>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fr-CH" sz="1800" kern="1200" dirty="0"/>
            <a:t>A8-9 Promotion de la santé mobile (</a:t>
          </a:r>
          <a:r>
            <a:rPr lang="fr-CH" sz="1800" kern="1200" dirty="0" err="1"/>
            <a:t>mHealth</a:t>
          </a:r>
          <a:r>
            <a:rPr lang="fr-CH" sz="1800" kern="1200" dirty="0"/>
            <a:t>)</a:t>
          </a:r>
          <a:endParaRPr lang="en-US" sz="1800" kern="1200" dirty="0"/>
        </a:p>
      </dsp:txBody>
      <dsp:txXfrm>
        <a:off x="38038" y="1785598"/>
        <a:ext cx="6416799" cy="703143"/>
      </dsp:txXfrm>
    </dsp:sp>
    <dsp:sp modelId="{652A777B-D8F7-4B6E-8422-41D4CBC1B6C3}">
      <dsp:nvSpPr>
        <dsp:cNvPr id="0" name=""/>
        <dsp:cNvSpPr/>
      </dsp:nvSpPr>
      <dsp:spPr>
        <a:xfrm>
          <a:off x="0" y="2578620"/>
          <a:ext cx="6492875" cy="779219"/>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fr-CH" sz="1800" kern="1200" dirty="0"/>
            <a:t>A10-11 Promotion de systèmes primaires adéquats et sûrs</a:t>
          </a:r>
          <a:endParaRPr lang="en-US" sz="1800" kern="1200" dirty="0"/>
        </a:p>
      </dsp:txBody>
      <dsp:txXfrm>
        <a:off x="38038" y="2616658"/>
        <a:ext cx="6416799" cy="703143"/>
      </dsp:txXfrm>
    </dsp:sp>
    <dsp:sp modelId="{17FB83BB-5F92-455F-95BB-D4C02B1CC572}">
      <dsp:nvSpPr>
        <dsp:cNvPr id="0" name=""/>
        <dsp:cNvSpPr/>
      </dsp:nvSpPr>
      <dsp:spPr>
        <a:xfrm>
          <a:off x="0" y="3409680"/>
          <a:ext cx="6492875" cy="779219"/>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fr-CH" sz="1800" kern="1200" dirty="0"/>
            <a:t>A12 Promotion de la cybersécurité et de la sécurité des données au sein du système de santé</a:t>
          </a:r>
          <a:endParaRPr lang="en-US" sz="1800" kern="1200" dirty="0"/>
        </a:p>
      </dsp:txBody>
      <dsp:txXfrm>
        <a:off x="38038" y="3447718"/>
        <a:ext cx="6416799" cy="703143"/>
      </dsp:txXfrm>
    </dsp:sp>
    <dsp:sp modelId="{DBDD15BC-2CC2-4768-AFAC-43D183F26A41}">
      <dsp:nvSpPr>
        <dsp:cNvPr id="0" name=""/>
        <dsp:cNvSpPr/>
      </dsp:nvSpPr>
      <dsp:spPr>
        <a:xfrm>
          <a:off x="0" y="4240739"/>
          <a:ext cx="6492875" cy="7792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fr-CH" sz="1800" kern="1200" dirty="0"/>
            <a:t>A13-14 Promotion d’un réseau transfrontalier européen</a:t>
          </a:r>
          <a:endParaRPr lang="en-US" sz="1800" kern="1200" dirty="0"/>
        </a:p>
      </dsp:txBody>
      <dsp:txXfrm>
        <a:off x="38038" y="4278777"/>
        <a:ext cx="6416799" cy="7031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D31C8-3A50-4FC8-BB5C-B6CB74E347CA}">
      <dsp:nvSpPr>
        <dsp:cNvPr id="0" name=""/>
        <dsp:cNvSpPr/>
      </dsp:nvSpPr>
      <dsp:spPr>
        <a:xfrm>
          <a:off x="0" y="899847"/>
          <a:ext cx="6513603" cy="831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29108" rIns="505528" bIns="78232" numCol="1" spcCol="1270" anchor="t" anchorCtr="0">
          <a:noAutofit/>
        </a:bodyPr>
        <a:lstStyle/>
        <a:p>
          <a:pPr marL="57150" lvl="1" indent="-57150" algn="l" defTabSz="488950">
            <a:lnSpc>
              <a:spcPct val="90000"/>
            </a:lnSpc>
            <a:spcBef>
              <a:spcPct val="0"/>
            </a:spcBef>
            <a:spcAft>
              <a:spcPct val="15000"/>
            </a:spcAft>
            <a:buChar char="•"/>
          </a:pPr>
          <a:r>
            <a:rPr lang="fr-CH" sz="1100" kern="1200"/>
            <a:t>Déclarations de maladies transmissibles</a:t>
          </a:r>
          <a:endParaRPr lang="en-US" sz="1100" kern="1200"/>
        </a:p>
        <a:p>
          <a:pPr marL="57150" lvl="1" indent="-57150" algn="l" defTabSz="488950">
            <a:lnSpc>
              <a:spcPct val="90000"/>
            </a:lnSpc>
            <a:spcBef>
              <a:spcPct val="0"/>
            </a:spcBef>
            <a:spcAft>
              <a:spcPct val="15000"/>
            </a:spcAft>
            <a:buChar char="•"/>
          </a:pPr>
          <a:r>
            <a:rPr lang="fr-CH" sz="1100" kern="1200"/>
            <a:t>Autorisations de pratiquer</a:t>
          </a:r>
          <a:endParaRPr lang="en-US" sz="1100" kern="1200"/>
        </a:p>
        <a:p>
          <a:pPr marL="57150" lvl="1" indent="-57150" algn="l" defTabSz="488950">
            <a:lnSpc>
              <a:spcPct val="90000"/>
            </a:lnSpc>
            <a:spcBef>
              <a:spcPct val="0"/>
            </a:spcBef>
            <a:spcAft>
              <a:spcPct val="15000"/>
            </a:spcAft>
            <a:buChar char="•"/>
          </a:pPr>
          <a:r>
            <a:rPr lang="fr-CH" sz="1100" kern="1200"/>
            <a:t>Conditions cadre pour l’attribution d’une subvention</a:t>
          </a:r>
          <a:endParaRPr lang="en-US" sz="1100" kern="1200"/>
        </a:p>
      </dsp:txBody>
      <dsp:txXfrm>
        <a:off x="0" y="899847"/>
        <a:ext cx="6513603" cy="831600"/>
      </dsp:txXfrm>
    </dsp:sp>
    <dsp:sp modelId="{5971C9F8-975E-4991-8A5C-6B75D6466353}">
      <dsp:nvSpPr>
        <dsp:cNvPr id="0" name=""/>
        <dsp:cNvSpPr/>
      </dsp:nvSpPr>
      <dsp:spPr>
        <a:xfrm>
          <a:off x="325680" y="737487"/>
          <a:ext cx="4559522" cy="3247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488950">
            <a:lnSpc>
              <a:spcPct val="90000"/>
            </a:lnSpc>
            <a:spcBef>
              <a:spcPct val="0"/>
            </a:spcBef>
            <a:spcAft>
              <a:spcPct val="35000"/>
            </a:spcAft>
            <a:buNone/>
          </a:pPr>
          <a:r>
            <a:rPr lang="fr-CH" sz="1100" kern="1200"/>
            <a:t>A2: Remplacement des processus papier par des processus numériques</a:t>
          </a:r>
          <a:endParaRPr lang="en-US" sz="1100" kern="1200"/>
        </a:p>
      </dsp:txBody>
      <dsp:txXfrm>
        <a:off x="341532" y="753339"/>
        <a:ext cx="4527818" cy="293016"/>
      </dsp:txXfrm>
    </dsp:sp>
    <dsp:sp modelId="{CCFFF5EB-2430-43AE-A272-26363E5C0143}">
      <dsp:nvSpPr>
        <dsp:cNvPr id="0" name=""/>
        <dsp:cNvSpPr/>
      </dsp:nvSpPr>
      <dsp:spPr>
        <a:xfrm>
          <a:off x="0" y="1953208"/>
          <a:ext cx="6513603" cy="952875"/>
        </a:xfrm>
        <a:prstGeom prst="rect">
          <a:avLst/>
        </a:prstGeom>
        <a:solidFill>
          <a:schemeClr val="lt1">
            <a:alpha val="90000"/>
            <a:hueOff val="0"/>
            <a:satOff val="0"/>
            <a:lumOff val="0"/>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29108" rIns="505528" bIns="78232" numCol="1" spcCol="1270" anchor="t" anchorCtr="0">
          <a:noAutofit/>
        </a:bodyPr>
        <a:lstStyle/>
        <a:p>
          <a:pPr marL="57150" lvl="1" indent="-57150" algn="l" defTabSz="488950">
            <a:lnSpc>
              <a:spcPct val="90000"/>
            </a:lnSpc>
            <a:spcBef>
              <a:spcPct val="0"/>
            </a:spcBef>
            <a:spcAft>
              <a:spcPct val="15000"/>
            </a:spcAft>
            <a:buChar char="•"/>
          </a:pPr>
          <a:r>
            <a:rPr lang="fr-CH" sz="1100" kern="1200"/>
            <a:t>Tenir compte des coûts de la numérisation dans l’adaptation des tarifs</a:t>
          </a:r>
          <a:endParaRPr lang="en-US" sz="1100" kern="1200"/>
        </a:p>
        <a:p>
          <a:pPr marL="57150" lvl="1" indent="-57150" algn="l" defTabSz="488950">
            <a:lnSpc>
              <a:spcPct val="90000"/>
            </a:lnSpc>
            <a:spcBef>
              <a:spcPct val="0"/>
            </a:spcBef>
            <a:spcAft>
              <a:spcPct val="15000"/>
            </a:spcAft>
            <a:buChar char="•"/>
          </a:pPr>
          <a:r>
            <a:rPr lang="fr-CH" sz="1100" kern="1200" dirty="0"/>
            <a:t>Accompagner les communauté de référence dans le développement commun de modèle de financement de l’information et du conseil aux patients en lien avec le DEP (intégrer les ligues de santé ou des organisations de patients).</a:t>
          </a:r>
          <a:endParaRPr lang="en-US" sz="1100" kern="1200" dirty="0"/>
        </a:p>
      </dsp:txBody>
      <dsp:txXfrm>
        <a:off x="0" y="1953208"/>
        <a:ext cx="6513603" cy="952875"/>
      </dsp:txXfrm>
    </dsp:sp>
    <dsp:sp modelId="{19C23743-50C6-49E9-9ABD-515FD75E4BA2}">
      <dsp:nvSpPr>
        <dsp:cNvPr id="0" name=""/>
        <dsp:cNvSpPr/>
      </dsp:nvSpPr>
      <dsp:spPr>
        <a:xfrm>
          <a:off x="325680" y="1790848"/>
          <a:ext cx="4559522" cy="32472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488950">
            <a:lnSpc>
              <a:spcPct val="90000"/>
            </a:lnSpc>
            <a:spcBef>
              <a:spcPct val="0"/>
            </a:spcBef>
            <a:spcAft>
              <a:spcPct val="35000"/>
            </a:spcAft>
            <a:buNone/>
          </a:pPr>
          <a:r>
            <a:rPr lang="fr-CH" sz="1100" kern="1200"/>
            <a:t>A3: Adaptation des systèmes d’indemnisation et des structures tarifaires</a:t>
          </a:r>
          <a:endParaRPr lang="en-US" sz="1100" kern="1200"/>
        </a:p>
      </dsp:txBody>
      <dsp:txXfrm>
        <a:off x="341532" y="1806700"/>
        <a:ext cx="4527818" cy="293016"/>
      </dsp:txXfrm>
    </dsp:sp>
    <dsp:sp modelId="{822451DB-2220-4E3D-9C64-16AD80808244}">
      <dsp:nvSpPr>
        <dsp:cNvPr id="0" name=""/>
        <dsp:cNvSpPr/>
      </dsp:nvSpPr>
      <dsp:spPr>
        <a:xfrm>
          <a:off x="0" y="3127843"/>
          <a:ext cx="6513603" cy="641024"/>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29108" rIns="505528"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Elaboration par eHealth Suisse</a:t>
          </a:r>
        </a:p>
        <a:p>
          <a:pPr marL="57150" lvl="1" indent="-57150" algn="l" defTabSz="488950">
            <a:lnSpc>
              <a:spcPct val="90000"/>
            </a:lnSpc>
            <a:spcBef>
              <a:spcPct val="0"/>
            </a:spcBef>
            <a:spcAft>
              <a:spcPct val="15000"/>
            </a:spcAft>
            <a:buChar char="•"/>
          </a:pPr>
          <a:r>
            <a:rPr lang="en-US" sz="1100" kern="1200" dirty="0"/>
            <a:t>Evolution </a:t>
          </a:r>
          <a:r>
            <a:rPr lang="en-US" sz="1100" kern="1200" dirty="0" err="1"/>
            <a:t>réglementaire</a:t>
          </a:r>
          <a:r>
            <a:rPr lang="en-US" sz="1100" kern="1200" dirty="0"/>
            <a:t> par </a:t>
          </a:r>
          <a:r>
            <a:rPr lang="en-US" sz="1100" kern="1200" dirty="0" err="1"/>
            <a:t>l’OFSP</a:t>
          </a:r>
          <a:endParaRPr lang="en-US" sz="1100" kern="1200" dirty="0"/>
        </a:p>
      </dsp:txBody>
      <dsp:txXfrm>
        <a:off x="0" y="3127843"/>
        <a:ext cx="6513603" cy="641024"/>
      </dsp:txXfrm>
    </dsp:sp>
    <dsp:sp modelId="{D956B917-B334-4E21-B2C1-883C4C2D2BF5}">
      <dsp:nvSpPr>
        <dsp:cNvPr id="0" name=""/>
        <dsp:cNvSpPr/>
      </dsp:nvSpPr>
      <dsp:spPr>
        <a:xfrm>
          <a:off x="325680" y="2965482"/>
          <a:ext cx="4559522" cy="32472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488950">
            <a:lnSpc>
              <a:spcPct val="90000"/>
            </a:lnSpc>
            <a:spcBef>
              <a:spcPct val="0"/>
            </a:spcBef>
            <a:spcAft>
              <a:spcPct val="35000"/>
            </a:spcAft>
            <a:buNone/>
          </a:pPr>
          <a:r>
            <a:rPr lang="en-US" sz="1100" kern="1200" dirty="0"/>
            <a:t>A6 </a:t>
          </a:r>
          <a:r>
            <a:rPr lang="en-US" sz="1100" kern="1200" dirty="0" err="1"/>
            <a:t>Actualisation</a:t>
          </a:r>
          <a:r>
            <a:rPr lang="en-US" sz="1100" kern="1200" dirty="0"/>
            <a:t> des conditions de certification</a:t>
          </a:r>
        </a:p>
      </dsp:txBody>
      <dsp:txXfrm>
        <a:off x="341532" y="2981334"/>
        <a:ext cx="4527818" cy="293016"/>
      </dsp:txXfrm>
    </dsp:sp>
    <dsp:sp modelId="{837960D1-09B0-49EB-A1B2-7C10B466D52A}">
      <dsp:nvSpPr>
        <dsp:cNvPr id="0" name=""/>
        <dsp:cNvSpPr/>
      </dsp:nvSpPr>
      <dsp:spPr>
        <a:xfrm>
          <a:off x="0" y="3990628"/>
          <a:ext cx="6513603" cy="467775"/>
        </a:xfrm>
        <a:prstGeom prst="rect">
          <a:avLst/>
        </a:prstGeom>
        <a:solidFill>
          <a:schemeClr val="lt1">
            <a:alpha val="90000"/>
            <a:hueOff val="0"/>
            <a:satOff val="0"/>
            <a:lumOff val="0"/>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29108" rIns="505528"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Elaboration par eHealth Suisse </a:t>
          </a:r>
          <a:r>
            <a:rPr lang="en-US" sz="1100" kern="1200" dirty="0" err="1"/>
            <a:t>en</a:t>
          </a:r>
          <a:r>
            <a:rPr lang="en-US" sz="1100" kern="1200" dirty="0"/>
            <a:t> consultation des </a:t>
          </a:r>
          <a:r>
            <a:rPr lang="en-US" sz="1100" kern="1200" dirty="0" err="1"/>
            <a:t>fournisseurs</a:t>
          </a:r>
          <a:r>
            <a:rPr lang="en-US" sz="1100" kern="1200" dirty="0"/>
            <a:t>.</a:t>
          </a:r>
        </a:p>
      </dsp:txBody>
      <dsp:txXfrm>
        <a:off x="0" y="3990628"/>
        <a:ext cx="6513603" cy="467775"/>
      </dsp:txXfrm>
    </dsp:sp>
    <dsp:sp modelId="{0E942F3F-4D75-4257-9610-9CD0B86D137F}">
      <dsp:nvSpPr>
        <dsp:cNvPr id="0" name=""/>
        <dsp:cNvSpPr/>
      </dsp:nvSpPr>
      <dsp:spPr>
        <a:xfrm>
          <a:off x="325680" y="3828268"/>
          <a:ext cx="4559522" cy="32472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488950">
            <a:lnSpc>
              <a:spcPct val="90000"/>
            </a:lnSpc>
            <a:spcBef>
              <a:spcPct val="0"/>
            </a:spcBef>
            <a:spcAft>
              <a:spcPct val="35000"/>
            </a:spcAft>
            <a:buNone/>
          </a:pPr>
          <a:r>
            <a:rPr lang="en-US" sz="1100" kern="1200" dirty="0"/>
            <a:t>A10 </a:t>
          </a:r>
          <a:r>
            <a:rPr lang="en-US" sz="1100" kern="1200" dirty="0" err="1"/>
            <a:t>Normes</a:t>
          </a:r>
          <a:r>
            <a:rPr lang="en-US" sz="1100" kern="1200" dirty="0"/>
            <a:t> </a:t>
          </a:r>
          <a:r>
            <a:rPr lang="en-US" sz="1100" kern="1200" dirty="0" err="1"/>
            <a:t>minimales</a:t>
          </a:r>
          <a:r>
            <a:rPr lang="en-US" sz="1100" kern="1200" dirty="0"/>
            <a:t> pour les </a:t>
          </a:r>
          <a:r>
            <a:rPr lang="en-US" sz="1100" kern="1200" dirty="0" err="1"/>
            <a:t>systèmes</a:t>
          </a:r>
          <a:r>
            <a:rPr lang="en-US" sz="1100" kern="1200" dirty="0"/>
            <a:t> </a:t>
          </a:r>
          <a:r>
            <a:rPr lang="en-US" sz="1100" kern="1200" dirty="0" err="1"/>
            <a:t>primaires</a:t>
          </a:r>
          <a:endParaRPr lang="en-US" sz="1100" kern="1200" dirty="0"/>
        </a:p>
      </dsp:txBody>
      <dsp:txXfrm>
        <a:off x="341532" y="3844120"/>
        <a:ext cx="4527818" cy="293016"/>
      </dsp:txXfrm>
    </dsp:sp>
    <dsp:sp modelId="{C852C33B-C722-4484-AFB0-89AF71FBAB00}">
      <dsp:nvSpPr>
        <dsp:cNvPr id="0" name=""/>
        <dsp:cNvSpPr/>
      </dsp:nvSpPr>
      <dsp:spPr>
        <a:xfrm>
          <a:off x="0" y="4680163"/>
          <a:ext cx="6513603" cy="467775"/>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29108" rIns="505528"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err="1"/>
            <a:t>Soutien</a:t>
          </a:r>
          <a:r>
            <a:rPr lang="en-US" sz="1100" kern="1200" dirty="0"/>
            <a:t> (via </a:t>
          </a:r>
          <a:r>
            <a:rPr lang="en-US" sz="1100" kern="1200" dirty="0" err="1"/>
            <a:t>Innosuisse</a:t>
          </a:r>
          <a:r>
            <a:rPr lang="en-US" sz="1100" kern="1200" dirty="0"/>
            <a:t> par </a:t>
          </a:r>
          <a:r>
            <a:rPr lang="en-US" sz="1100" kern="1200" dirty="0" err="1"/>
            <a:t>exemple</a:t>
          </a:r>
          <a:r>
            <a:rPr lang="en-US" sz="1100" kern="1200" dirty="0"/>
            <a:t>) au </a:t>
          </a:r>
          <a:r>
            <a:rPr lang="en-US" sz="1100" kern="1200" dirty="0" err="1"/>
            <a:t>perfectionnement</a:t>
          </a:r>
          <a:r>
            <a:rPr lang="en-US" sz="1100" kern="1200" dirty="0"/>
            <a:t> des </a:t>
          </a:r>
          <a:r>
            <a:rPr lang="en-US" sz="1100" kern="1200" dirty="0" err="1"/>
            <a:t>systèmes</a:t>
          </a:r>
          <a:r>
            <a:rPr lang="en-US" sz="1100" kern="1200" dirty="0"/>
            <a:t> </a:t>
          </a:r>
          <a:r>
            <a:rPr lang="en-US" sz="1100" kern="1200" dirty="0" err="1"/>
            <a:t>primaires</a:t>
          </a:r>
          <a:r>
            <a:rPr lang="en-US" sz="1100" kern="1200" dirty="0"/>
            <a:t>.</a:t>
          </a:r>
        </a:p>
      </dsp:txBody>
      <dsp:txXfrm>
        <a:off x="0" y="4680163"/>
        <a:ext cx="6513603" cy="467775"/>
      </dsp:txXfrm>
    </dsp:sp>
    <dsp:sp modelId="{F9FA47A3-4652-43E0-8992-B17F6D57B561}">
      <dsp:nvSpPr>
        <dsp:cNvPr id="0" name=""/>
        <dsp:cNvSpPr/>
      </dsp:nvSpPr>
      <dsp:spPr>
        <a:xfrm>
          <a:off x="325680" y="4517803"/>
          <a:ext cx="4559522" cy="3247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488950">
            <a:lnSpc>
              <a:spcPct val="90000"/>
            </a:lnSpc>
            <a:spcBef>
              <a:spcPct val="0"/>
            </a:spcBef>
            <a:spcAft>
              <a:spcPct val="35000"/>
            </a:spcAft>
            <a:buNone/>
          </a:pPr>
          <a:r>
            <a:rPr lang="en-US" sz="1100" kern="1200" dirty="0"/>
            <a:t>A11 </a:t>
          </a:r>
          <a:r>
            <a:rPr lang="en-US" sz="1100" kern="1200" dirty="0" err="1"/>
            <a:t>Perfectionnement</a:t>
          </a:r>
          <a:r>
            <a:rPr lang="en-US" sz="1100" kern="1200" dirty="0"/>
            <a:t> des </a:t>
          </a:r>
          <a:r>
            <a:rPr lang="en-US" sz="1100" kern="1200" dirty="0" err="1"/>
            <a:t>systèmes</a:t>
          </a:r>
          <a:r>
            <a:rPr lang="en-US" sz="1100" kern="1200" dirty="0"/>
            <a:t> </a:t>
          </a:r>
          <a:r>
            <a:rPr lang="en-US" sz="1100" kern="1200" dirty="0" err="1"/>
            <a:t>primaires</a:t>
          </a:r>
          <a:endParaRPr lang="en-US" sz="1100" kern="1200" dirty="0"/>
        </a:p>
      </dsp:txBody>
      <dsp:txXfrm>
        <a:off x="341532" y="4533655"/>
        <a:ext cx="4527818" cy="2930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D31C8-3A50-4FC8-BB5C-B6CB74E347CA}">
      <dsp:nvSpPr>
        <dsp:cNvPr id="0" name=""/>
        <dsp:cNvSpPr/>
      </dsp:nvSpPr>
      <dsp:spPr>
        <a:xfrm>
          <a:off x="0" y="1537835"/>
          <a:ext cx="6513603" cy="982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70764" rIns="50552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err="1"/>
            <a:t>Processus</a:t>
          </a:r>
          <a:r>
            <a:rPr lang="en-US" sz="1300" kern="1200" dirty="0"/>
            <a:t> </a:t>
          </a:r>
          <a:r>
            <a:rPr lang="en-US" sz="1300" kern="1200" dirty="0" err="1"/>
            <a:t>administratifs</a:t>
          </a:r>
          <a:endParaRPr lang="en-US" sz="1300" kern="1200" dirty="0"/>
        </a:p>
        <a:p>
          <a:pPr marL="114300" lvl="1" indent="-114300" algn="l" defTabSz="577850">
            <a:lnSpc>
              <a:spcPct val="90000"/>
            </a:lnSpc>
            <a:spcBef>
              <a:spcPct val="0"/>
            </a:spcBef>
            <a:spcAft>
              <a:spcPct val="15000"/>
            </a:spcAft>
            <a:buChar char="•"/>
          </a:pPr>
          <a:r>
            <a:rPr lang="en-US" sz="1300" kern="1200" dirty="0"/>
            <a:t>Assurances </a:t>
          </a:r>
          <a:r>
            <a:rPr lang="en-US" sz="1300" kern="1200" dirty="0" err="1"/>
            <a:t>sociales</a:t>
          </a:r>
          <a:endParaRPr lang="en-US" sz="1300" kern="1200" dirty="0"/>
        </a:p>
        <a:p>
          <a:pPr marL="114300" lvl="1" indent="-114300" algn="l" defTabSz="577850">
            <a:lnSpc>
              <a:spcPct val="90000"/>
            </a:lnSpc>
            <a:spcBef>
              <a:spcPct val="0"/>
            </a:spcBef>
            <a:spcAft>
              <a:spcPct val="15000"/>
            </a:spcAft>
            <a:buChar char="•"/>
          </a:pPr>
          <a:r>
            <a:rPr lang="en-US" sz="1300" kern="1200" dirty="0" err="1"/>
            <a:t>Besoins</a:t>
          </a:r>
          <a:r>
            <a:rPr lang="en-US" sz="1300" kern="1200" dirty="0"/>
            <a:t> de recherche (</a:t>
          </a:r>
          <a:r>
            <a:rPr lang="en-US" sz="1300" kern="1200" dirty="0" err="1"/>
            <a:t>statistiques</a:t>
          </a:r>
          <a:r>
            <a:rPr lang="en-US" sz="1300" kern="1200" dirty="0"/>
            <a:t>)</a:t>
          </a:r>
        </a:p>
      </dsp:txBody>
      <dsp:txXfrm>
        <a:off x="0" y="1537835"/>
        <a:ext cx="6513603" cy="982800"/>
      </dsp:txXfrm>
    </dsp:sp>
    <dsp:sp modelId="{5971C9F8-975E-4991-8A5C-6B75D6466353}">
      <dsp:nvSpPr>
        <dsp:cNvPr id="0" name=""/>
        <dsp:cNvSpPr/>
      </dsp:nvSpPr>
      <dsp:spPr>
        <a:xfrm>
          <a:off x="325680" y="1345955"/>
          <a:ext cx="4559522" cy="3837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577850">
            <a:lnSpc>
              <a:spcPct val="90000"/>
            </a:lnSpc>
            <a:spcBef>
              <a:spcPct val="0"/>
            </a:spcBef>
            <a:spcAft>
              <a:spcPct val="35000"/>
            </a:spcAft>
            <a:buNone/>
          </a:pPr>
          <a:r>
            <a:rPr lang="en-US" sz="1300" kern="1200" dirty="0"/>
            <a:t>B1 </a:t>
          </a:r>
          <a:r>
            <a:rPr lang="en-US" sz="1300" kern="1200" dirty="0" err="1"/>
            <a:t>Utilisation</a:t>
          </a:r>
          <a:r>
            <a:rPr lang="en-US" sz="1300" kern="1200" dirty="0"/>
            <a:t> multiple des </a:t>
          </a:r>
          <a:r>
            <a:rPr lang="en-US" sz="1300" kern="1200" dirty="0" err="1"/>
            <a:t>données</a:t>
          </a:r>
          <a:endParaRPr lang="en-US" sz="1300" kern="1200" dirty="0"/>
        </a:p>
      </dsp:txBody>
      <dsp:txXfrm>
        <a:off x="344414" y="1364689"/>
        <a:ext cx="4522054" cy="346292"/>
      </dsp:txXfrm>
    </dsp:sp>
    <dsp:sp modelId="{B09B449D-E0BF-4A41-8EEF-66896E2DAF1B}">
      <dsp:nvSpPr>
        <dsp:cNvPr id="0" name=""/>
        <dsp:cNvSpPr/>
      </dsp:nvSpPr>
      <dsp:spPr>
        <a:xfrm>
          <a:off x="0" y="2782715"/>
          <a:ext cx="6513603" cy="7371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70764" rIns="50552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La </a:t>
          </a:r>
          <a:r>
            <a:rPr lang="en-US" sz="1300" kern="1200" dirty="0" err="1"/>
            <a:t>Confédération</a:t>
          </a:r>
          <a:r>
            <a:rPr lang="en-US" sz="1300" kern="1200" dirty="0"/>
            <a:t> </a:t>
          </a:r>
          <a:r>
            <a:rPr lang="en-US" sz="1300" kern="1200" dirty="0" err="1"/>
            <a:t>désigne</a:t>
          </a:r>
          <a:r>
            <a:rPr lang="en-US" sz="1300" kern="1200" dirty="0"/>
            <a:t> un </a:t>
          </a:r>
          <a:r>
            <a:rPr lang="en-US" sz="1300" kern="1200" dirty="0" err="1"/>
            <a:t>organe</a:t>
          </a:r>
          <a:r>
            <a:rPr lang="en-US" sz="1300" kern="1200" dirty="0"/>
            <a:t> de coordination et </a:t>
          </a:r>
          <a:r>
            <a:rPr lang="en-US" sz="1300" kern="1200" dirty="0" err="1"/>
            <a:t>d’entretien</a:t>
          </a:r>
          <a:r>
            <a:rPr lang="en-US" sz="1300" kern="1200" dirty="0"/>
            <a:t> des </a:t>
          </a:r>
          <a:r>
            <a:rPr lang="en-US" sz="1300" kern="1200" dirty="0" err="1"/>
            <a:t>normes</a:t>
          </a:r>
          <a:r>
            <a:rPr lang="en-US" sz="1300" kern="1200" dirty="0"/>
            <a:t> </a:t>
          </a:r>
          <a:r>
            <a:rPr lang="en-US" sz="1300" kern="1200" dirty="0" err="1"/>
            <a:t>sémantiques</a:t>
          </a:r>
          <a:r>
            <a:rPr lang="en-US" sz="1300" kern="1200" dirty="0"/>
            <a:t>.</a:t>
          </a:r>
        </a:p>
      </dsp:txBody>
      <dsp:txXfrm>
        <a:off x="0" y="2782715"/>
        <a:ext cx="6513603" cy="737100"/>
      </dsp:txXfrm>
    </dsp:sp>
    <dsp:sp modelId="{A5CD5CF5-D37E-426D-93A0-BCC01B6DCCD1}">
      <dsp:nvSpPr>
        <dsp:cNvPr id="0" name=""/>
        <dsp:cNvSpPr/>
      </dsp:nvSpPr>
      <dsp:spPr>
        <a:xfrm>
          <a:off x="325680" y="2590835"/>
          <a:ext cx="4559522" cy="3837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577850">
            <a:lnSpc>
              <a:spcPct val="90000"/>
            </a:lnSpc>
            <a:spcBef>
              <a:spcPct val="0"/>
            </a:spcBef>
            <a:spcAft>
              <a:spcPct val="35000"/>
            </a:spcAft>
            <a:buNone/>
          </a:pPr>
          <a:r>
            <a:rPr lang="en-US" sz="1300" kern="1200" dirty="0"/>
            <a:t>B4 </a:t>
          </a:r>
          <a:r>
            <a:rPr lang="en-US" sz="1300" kern="1200" dirty="0" err="1"/>
            <a:t>Création</a:t>
          </a:r>
          <a:r>
            <a:rPr lang="en-US" sz="1300" kern="1200" dirty="0"/>
            <a:t> d’un </a:t>
          </a:r>
          <a:r>
            <a:rPr lang="en-US" sz="1300" kern="1200" dirty="0" err="1"/>
            <a:t>organe</a:t>
          </a:r>
          <a:r>
            <a:rPr lang="en-US" sz="1300" kern="1200" dirty="0"/>
            <a:t> </a:t>
          </a:r>
          <a:r>
            <a:rPr lang="en-US" sz="1300" kern="1200" dirty="0" err="1"/>
            <a:t>d’entretien</a:t>
          </a:r>
          <a:r>
            <a:rPr lang="en-US" sz="1300" kern="1200" dirty="0"/>
            <a:t> des </a:t>
          </a:r>
          <a:r>
            <a:rPr lang="en-US" sz="1300" kern="1200" dirty="0" err="1"/>
            <a:t>normes</a:t>
          </a:r>
          <a:r>
            <a:rPr lang="en-US" sz="1300" kern="1200" dirty="0"/>
            <a:t> </a:t>
          </a:r>
          <a:r>
            <a:rPr lang="en-US" sz="1300" kern="1200" dirty="0" err="1"/>
            <a:t>sémantiques</a:t>
          </a:r>
          <a:endParaRPr lang="en-US" sz="1300" kern="1200" dirty="0"/>
        </a:p>
      </dsp:txBody>
      <dsp:txXfrm>
        <a:off x="344414" y="2609569"/>
        <a:ext cx="4522054" cy="346292"/>
      </dsp:txXfrm>
    </dsp:sp>
    <dsp:sp modelId="{CBEA99FE-7254-4EF7-94A0-61B26BBBE022}">
      <dsp:nvSpPr>
        <dsp:cNvPr id="0" name=""/>
        <dsp:cNvSpPr/>
      </dsp:nvSpPr>
      <dsp:spPr>
        <a:xfrm>
          <a:off x="0" y="3781895"/>
          <a:ext cx="6513603" cy="757575"/>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70764" rIns="50552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A </a:t>
          </a:r>
          <a:r>
            <a:rPr lang="en-US" sz="1300" kern="1200" dirty="0" err="1"/>
            <a:t>inclure</a:t>
          </a:r>
          <a:r>
            <a:rPr lang="en-US" sz="1300" kern="1200" dirty="0"/>
            <a:t> dans les </a:t>
          </a:r>
          <a:r>
            <a:rPr lang="en-US" sz="1300" kern="1200" dirty="0" err="1"/>
            <a:t>règles</a:t>
          </a:r>
          <a:r>
            <a:rPr lang="en-US" sz="1300" kern="1200" dirty="0"/>
            <a:t> </a:t>
          </a:r>
          <a:r>
            <a:rPr lang="en-US" sz="1300" kern="1200" dirty="0" err="1"/>
            <a:t>fédérales</a:t>
          </a:r>
          <a:r>
            <a:rPr lang="en-US" sz="1300" kern="1200" dirty="0"/>
            <a:t> et </a:t>
          </a:r>
          <a:r>
            <a:rPr lang="en-US" sz="1300" kern="1200" dirty="0" err="1"/>
            <a:t>cantonales</a:t>
          </a:r>
          <a:r>
            <a:rPr lang="en-US" sz="1300" kern="1200" dirty="0"/>
            <a:t>.</a:t>
          </a:r>
        </a:p>
        <a:p>
          <a:pPr marL="114300" lvl="1" indent="-114300" algn="l" defTabSz="577850">
            <a:lnSpc>
              <a:spcPct val="90000"/>
            </a:lnSpc>
            <a:spcBef>
              <a:spcPct val="0"/>
            </a:spcBef>
            <a:spcAft>
              <a:spcPct val="15000"/>
            </a:spcAft>
            <a:buChar char="•"/>
          </a:pPr>
          <a:r>
            <a:rPr lang="en-US" sz="1300" kern="1200" dirty="0"/>
            <a:t>Par </a:t>
          </a:r>
          <a:r>
            <a:rPr lang="en-US" sz="1300" kern="1200" dirty="0" err="1"/>
            <a:t>exemple</a:t>
          </a:r>
          <a:r>
            <a:rPr lang="en-US" sz="1300" kern="1200" dirty="0"/>
            <a:t>: FHIR, IHE, HL7, LOINC, SNOMED CT, …</a:t>
          </a:r>
        </a:p>
      </dsp:txBody>
      <dsp:txXfrm>
        <a:off x="0" y="3781895"/>
        <a:ext cx="6513603" cy="757575"/>
      </dsp:txXfrm>
    </dsp:sp>
    <dsp:sp modelId="{B3C64B96-EF3C-4AC8-A2DF-A9AACEB8B93F}">
      <dsp:nvSpPr>
        <dsp:cNvPr id="0" name=""/>
        <dsp:cNvSpPr/>
      </dsp:nvSpPr>
      <dsp:spPr>
        <a:xfrm>
          <a:off x="325680" y="3590015"/>
          <a:ext cx="4559522" cy="3837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577850">
            <a:lnSpc>
              <a:spcPct val="90000"/>
            </a:lnSpc>
            <a:spcBef>
              <a:spcPct val="0"/>
            </a:spcBef>
            <a:spcAft>
              <a:spcPct val="35000"/>
            </a:spcAft>
            <a:buNone/>
          </a:pPr>
          <a:r>
            <a:rPr lang="en-US" sz="1300" kern="1200" dirty="0"/>
            <a:t>B5 </a:t>
          </a:r>
          <a:r>
            <a:rPr lang="en-US" sz="1300" kern="1200" dirty="0" err="1"/>
            <a:t>Utilisation</a:t>
          </a:r>
          <a:r>
            <a:rPr lang="en-US" sz="1300" kern="1200" dirty="0"/>
            <a:t> </a:t>
          </a:r>
          <a:r>
            <a:rPr lang="en-US" sz="1300" kern="1200" dirty="0" err="1"/>
            <a:t>contraignante</a:t>
          </a:r>
          <a:r>
            <a:rPr lang="en-US" sz="1300" kern="1200" dirty="0"/>
            <a:t> des </a:t>
          </a:r>
          <a:r>
            <a:rPr lang="en-US" sz="1300" kern="1200" dirty="0" err="1"/>
            <a:t>normes</a:t>
          </a:r>
          <a:endParaRPr lang="en-US" sz="1300" kern="1200" dirty="0"/>
        </a:p>
      </dsp:txBody>
      <dsp:txXfrm>
        <a:off x="344414" y="3608749"/>
        <a:ext cx="4522054" cy="3462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D31C8-3A50-4FC8-BB5C-B6CB74E347CA}">
      <dsp:nvSpPr>
        <dsp:cNvPr id="0" name=""/>
        <dsp:cNvSpPr/>
      </dsp:nvSpPr>
      <dsp:spPr>
        <a:xfrm>
          <a:off x="0" y="552177"/>
          <a:ext cx="6513603" cy="12789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91592" rIns="50552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Cantons, </a:t>
          </a:r>
          <a:r>
            <a:rPr lang="en-US" sz="1400" kern="1200" dirty="0" err="1"/>
            <a:t>Communautés</a:t>
          </a:r>
          <a:r>
            <a:rPr lang="en-US" sz="1400" kern="1200" dirty="0"/>
            <a:t> de reference, eHealth Suisse</a:t>
          </a:r>
        </a:p>
        <a:p>
          <a:pPr marL="114300" lvl="1" indent="-114300" algn="l" defTabSz="622300">
            <a:lnSpc>
              <a:spcPct val="90000"/>
            </a:lnSpc>
            <a:spcBef>
              <a:spcPct val="0"/>
            </a:spcBef>
            <a:spcAft>
              <a:spcPct val="15000"/>
            </a:spcAft>
            <a:buChar char="•"/>
          </a:pPr>
          <a:r>
            <a:rPr lang="en-US" sz="1400" kern="1200" dirty="0"/>
            <a:t>Plan de communication</a:t>
          </a:r>
        </a:p>
        <a:p>
          <a:pPr marL="114300" lvl="1" indent="-114300" algn="l" defTabSz="622300">
            <a:lnSpc>
              <a:spcPct val="90000"/>
            </a:lnSpc>
            <a:spcBef>
              <a:spcPct val="0"/>
            </a:spcBef>
            <a:spcAft>
              <a:spcPct val="15000"/>
            </a:spcAft>
            <a:buChar char="•"/>
          </a:pPr>
          <a:r>
            <a:rPr lang="en-US" sz="1400" kern="1200" dirty="0" err="1"/>
            <a:t>Campagnes</a:t>
          </a:r>
          <a:r>
            <a:rPr lang="en-US" sz="1400" kern="1200" dirty="0"/>
            <a:t> </a:t>
          </a:r>
          <a:r>
            <a:rPr lang="en-US" sz="1400" kern="1200" dirty="0" err="1"/>
            <a:t>d’information</a:t>
          </a:r>
          <a:r>
            <a:rPr lang="en-US" sz="1400" kern="1200" dirty="0"/>
            <a:t> regionals</a:t>
          </a:r>
        </a:p>
        <a:p>
          <a:pPr marL="114300" lvl="1" indent="-114300" algn="l" defTabSz="622300">
            <a:lnSpc>
              <a:spcPct val="90000"/>
            </a:lnSpc>
            <a:spcBef>
              <a:spcPct val="0"/>
            </a:spcBef>
            <a:spcAft>
              <a:spcPct val="15000"/>
            </a:spcAft>
            <a:buChar char="•"/>
          </a:pPr>
          <a:r>
            <a:rPr lang="en-US" sz="1400" kern="1200" dirty="0" err="1"/>
            <a:t>Intégration</a:t>
          </a:r>
          <a:r>
            <a:rPr lang="en-US" sz="1400" kern="1200" dirty="0"/>
            <a:t> dans les </a:t>
          </a:r>
          <a:r>
            <a:rPr lang="en-US" sz="1400" kern="1200" dirty="0" err="1"/>
            <a:t>campagnes</a:t>
          </a:r>
          <a:r>
            <a:rPr lang="en-US" sz="1400" kern="1200" dirty="0"/>
            <a:t> </a:t>
          </a:r>
          <a:r>
            <a:rPr lang="en-US" sz="1400" kern="1200" dirty="0" err="1"/>
            <a:t>nationales</a:t>
          </a:r>
          <a:r>
            <a:rPr lang="en-US" sz="1400" kern="1200" dirty="0"/>
            <a:t> (</a:t>
          </a:r>
          <a:r>
            <a:rPr lang="en-US" sz="1400" kern="1200" dirty="0" err="1"/>
            <a:t>démence</a:t>
          </a:r>
          <a:r>
            <a:rPr lang="en-US" sz="1400" kern="1200" dirty="0"/>
            <a:t>; </a:t>
          </a:r>
          <a:r>
            <a:rPr lang="en-US" sz="1400" kern="1200" dirty="0" err="1"/>
            <a:t>soins</a:t>
          </a:r>
          <a:r>
            <a:rPr lang="en-US" sz="1400" kern="1200" dirty="0"/>
            <a:t> pal.; etc.)</a:t>
          </a:r>
        </a:p>
      </dsp:txBody>
      <dsp:txXfrm>
        <a:off x="0" y="552177"/>
        <a:ext cx="6513603" cy="1278900"/>
      </dsp:txXfrm>
    </dsp:sp>
    <dsp:sp modelId="{5971C9F8-975E-4991-8A5C-6B75D6466353}">
      <dsp:nvSpPr>
        <dsp:cNvPr id="0" name=""/>
        <dsp:cNvSpPr/>
      </dsp:nvSpPr>
      <dsp:spPr>
        <a:xfrm>
          <a:off x="325680" y="345537"/>
          <a:ext cx="4559522" cy="413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22300">
            <a:lnSpc>
              <a:spcPct val="90000"/>
            </a:lnSpc>
            <a:spcBef>
              <a:spcPct val="0"/>
            </a:spcBef>
            <a:spcAft>
              <a:spcPct val="35000"/>
            </a:spcAft>
            <a:buNone/>
          </a:pPr>
          <a:r>
            <a:rPr lang="en-US" sz="1400" kern="1200" dirty="0"/>
            <a:t>C1: Information sur le DEP</a:t>
          </a:r>
        </a:p>
      </dsp:txBody>
      <dsp:txXfrm>
        <a:off x="345855" y="365712"/>
        <a:ext cx="4519172" cy="372930"/>
      </dsp:txXfrm>
    </dsp:sp>
    <dsp:sp modelId="{A2AB7CC9-E397-4273-AC44-CA0805F1265D}">
      <dsp:nvSpPr>
        <dsp:cNvPr id="0" name=""/>
        <dsp:cNvSpPr/>
      </dsp:nvSpPr>
      <dsp:spPr>
        <a:xfrm>
          <a:off x="0" y="2113318"/>
          <a:ext cx="6513603" cy="815850"/>
        </a:xfrm>
        <a:prstGeom prst="rect">
          <a:avLst/>
        </a:prstGeom>
        <a:solidFill>
          <a:schemeClr val="lt1">
            <a:alpha val="90000"/>
            <a:hueOff val="0"/>
            <a:satOff val="0"/>
            <a:lumOff val="0"/>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91592" rIns="50552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a:t>Bonnes</a:t>
          </a:r>
          <a:r>
            <a:rPr lang="en-US" sz="1400" kern="1200" dirty="0"/>
            <a:t> </a:t>
          </a:r>
          <a:r>
            <a:rPr lang="en-US" sz="1400" kern="1200" dirty="0" err="1"/>
            <a:t>pratiques</a:t>
          </a:r>
          <a:endParaRPr lang="en-US" sz="1400" kern="1200" dirty="0"/>
        </a:p>
        <a:p>
          <a:pPr marL="114300" lvl="1" indent="-114300" algn="l" defTabSz="622300">
            <a:lnSpc>
              <a:spcPct val="90000"/>
            </a:lnSpc>
            <a:spcBef>
              <a:spcPct val="0"/>
            </a:spcBef>
            <a:spcAft>
              <a:spcPct val="15000"/>
            </a:spcAft>
            <a:buChar char="•"/>
          </a:pPr>
          <a:r>
            <a:rPr lang="en-US" sz="1400" kern="1200" dirty="0"/>
            <a:t>Matériel information</a:t>
          </a:r>
        </a:p>
      </dsp:txBody>
      <dsp:txXfrm>
        <a:off x="0" y="2113318"/>
        <a:ext cx="6513603" cy="815850"/>
      </dsp:txXfrm>
    </dsp:sp>
    <dsp:sp modelId="{7D4C0026-8DC5-4388-9750-C9411ACADC21}">
      <dsp:nvSpPr>
        <dsp:cNvPr id="0" name=""/>
        <dsp:cNvSpPr/>
      </dsp:nvSpPr>
      <dsp:spPr>
        <a:xfrm>
          <a:off x="325680" y="1906678"/>
          <a:ext cx="4559522" cy="41328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22300">
            <a:lnSpc>
              <a:spcPct val="90000"/>
            </a:lnSpc>
            <a:spcBef>
              <a:spcPct val="0"/>
            </a:spcBef>
            <a:spcAft>
              <a:spcPct val="35000"/>
            </a:spcAft>
            <a:buNone/>
          </a:pPr>
          <a:r>
            <a:rPr lang="en-US" sz="1400" kern="1200" dirty="0"/>
            <a:t>C2: Habilitation à </a:t>
          </a:r>
          <a:r>
            <a:rPr lang="en-US" sz="1400" kern="1200" dirty="0" err="1"/>
            <a:t>utiliser</a:t>
          </a:r>
          <a:r>
            <a:rPr lang="en-US" sz="1400" kern="1200" dirty="0"/>
            <a:t> le DEP</a:t>
          </a:r>
        </a:p>
      </dsp:txBody>
      <dsp:txXfrm>
        <a:off x="345855" y="1926853"/>
        <a:ext cx="4519172" cy="372930"/>
      </dsp:txXfrm>
    </dsp:sp>
    <dsp:sp modelId="{E052C06F-F579-4848-A7CC-ADDBEEF36DC7}">
      <dsp:nvSpPr>
        <dsp:cNvPr id="0" name=""/>
        <dsp:cNvSpPr/>
      </dsp:nvSpPr>
      <dsp:spPr>
        <a:xfrm>
          <a:off x="0" y="3211408"/>
          <a:ext cx="6513603" cy="81585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91592" rIns="50552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a:t>Intégration</a:t>
          </a:r>
          <a:r>
            <a:rPr lang="en-US" sz="1400" kern="1200" dirty="0"/>
            <a:t> des </a:t>
          </a:r>
          <a:r>
            <a:rPr lang="en-US" sz="1400" kern="1200" dirty="0" err="1"/>
            <a:t>besoins</a:t>
          </a:r>
          <a:r>
            <a:rPr lang="en-US" sz="1400" kern="1200" dirty="0"/>
            <a:t> </a:t>
          </a:r>
          <a:r>
            <a:rPr lang="en-US" sz="1400" kern="1200" dirty="0" err="1"/>
            <a:t>spécifiques</a:t>
          </a:r>
          <a:r>
            <a:rPr lang="en-US" sz="1400" kern="1200" dirty="0"/>
            <a:t> dans les actions </a:t>
          </a:r>
          <a:r>
            <a:rPr lang="en-US" sz="1400" kern="1200" dirty="0" err="1"/>
            <a:t>fédérales</a:t>
          </a:r>
          <a:r>
            <a:rPr lang="en-US" sz="1400" kern="1200" dirty="0"/>
            <a:t> (C1)</a:t>
          </a:r>
        </a:p>
        <a:p>
          <a:pPr marL="114300" lvl="1" indent="-114300" algn="l" defTabSz="622300">
            <a:lnSpc>
              <a:spcPct val="90000"/>
            </a:lnSpc>
            <a:spcBef>
              <a:spcPct val="0"/>
            </a:spcBef>
            <a:spcAft>
              <a:spcPct val="15000"/>
            </a:spcAft>
            <a:buChar char="•"/>
          </a:pPr>
          <a:r>
            <a:rPr lang="en-US" sz="1400" kern="1200" dirty="0"/>
            <a:t>Matériel </a:t>
          </a:r>
          <a:r>
            <a:rPr lang="en-US" sz="1400" kern="1200" dirty="0" err="1"/>
            <a:t>pédagogique</a:t>
          </a:r>
          <a:endParaRPr lang="en-US" sz="1400" kern="1200" dirty="0"/>
        </a:p>
      </dsp:txBody>
      <dsp:txXfrm>
        <a:off x="0" y="3211408"/>
        <a:ext cx="6513603" cy="815850"/>
      </dsp:txXfrm>
    </dsp:sp>
    <dsp:sp modelId="{20785861-D9ED-4FBF-A480-611FBA71A681}">
      <dsp:nvSpPr>
        <dsp:cNvPr id="0" name=""/>
        <dsp:cNvSpPr/>
      </dsp:nvSpPr>
      <dsp:spPr>
        <a:xfrm>
          <a:off x="325680" y="3004768"/>
          <a:ext cx="4559522" cy="41328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22300">
            <a:lnSpc>
              <a:spcPct val="90000"/>
            </a:lnSpc>
            <a:spcBef>
              <a:spcPct val="0"/>
            </a:spcBef>
            <a:spcAft>
              <a:spcPct val="35000"/>
            </a:spcAft>
            <a:buNone/>
          </a:pPr>
          <a:r>
            <a:rPr lang="en-US" sz="1400" kern="1200" dirty="0"/>
            <a:t>C3: Habilitation des </a:t>
          </a:r>
          <a:r>
            <a:rPr lang="en-US" sz="1400" kern="1200" dirty="0" err="1"/>
            <a:t>professionnels</a:t>
          </a:r>
          <a:r>
            <a:rPr lang="en-US" sz="1400" kern="1200" dirty="0"/>
            <a:t> de la santé</a:t>
          </a:r>
        </a:p>
      </dsp:txBody>
      <dsp:txXfrm>
        <a:off x="345855" y="3024943"/>
        <a:ext cx="4519172" cy="372930"/>
      </dsp:txXfrm>
    </dsp:sp>
    <dsp:sp modelId="{FF96A785-77EF-4994-BC5E-E3562711E6A1}">
      <dsp:nvSpPr>
        <dsp:cNvPr id="0" name=""/>
        <dsp:cNvSpPr/>
      </dsp:nvSpPr>
      <dsp:spPr>
        <a:xfrm>
          <a:off x="0" y="4309498"/>
          <a:ext cx="6513603" cy="352800"/>
        </a:xfrm>
        <a:prstGeom prst="rect">
          <a:avLst/>
        </a:prstGeom>
        <a:solidFill>
          <a:schemeClr val="lt1">
            <a:alpha val="90000"/>
            <a:hueOff val="0"/>
            <a:satOff val="0"/>
            <a:lumOff val="0"/>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EC8529-441C-487F-9344-904BCC439399}">
      <dsp:nvSpPr>
        <dsp:cNvPr id="0" name=""/>
        <dsp:cNvSpPr/>
      </dsp:nvSpPr>
      <dsp:spPr>
        <a:xfrm>
          <a:off x="325680" y="4102858"/>
          <a:ext cx="4559522" cy="41328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22300">
            <a:lnSpc>
              <a:spcPct val="90000"/>
            </a:lnSpc>
            <a:spcBef>
              <a:spcPct val="0"/>
            </a:spcBef>
            <a:spcAft>
              <a:spcPct val="35000"/>
            </a:spcAft>
            <a:buNone/>
          </a:pPr>
          <a:r>
            <a:rPr lang="en-US" sz="1400" kern="1200" dirty="0"/>
            <a:t>C4: </a:t>
          </a:r>
          <a:r>
            <a:rPr lang="en-US" sz="1400" kern="1200" dirty="0" err="1"/>
            <a:t>Intégration</a:t>
          </a:r>
          <a:r>
            <a:rPr lang="en-US" sz="1400" kern="1200" dirty="0"/>
            <a:t> dans les formations de base et continues</a:t>
          </a:r>
        </a:p>
      </dsp:txBody>
      <dsp:txXfrm>
        <a:off x="345855" y="4123033"/>
        <a:ext cx="4519172" cy="372930"/>
      </dsp:txXfrm>
    </dsp:sp>
    <dsp:sp modelId="{57DD93B0-1627-4299-BB78-27DE377785C6}">
      <dsp:nvSpPr>
        <dsp:cNvPr id="0" name=""/>
        <dsp:cNvSpPr/>
      </dsp:nvSpPr>
      <dsp:spPr>
        <a:xfrm>
          <a:off x="0" y="4944538"/>
          <a:ext cx="6513603" cy="59535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291592" rIns="50552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Via les </a:t>
          </a:r>
          <a:r>
            <a:rPr lang="en-US" sz="1400" kern="1200" dirty="0" err="1"/>
            <a:t>hautes</a:t>
          </a:r>
          <a:r>
            <a:rPr lang="en-US" sz="1400" kern="1200" dirty="0"/>
            <a:t> écoles</a:t>
          </a:r>
        </a:p>
      </dsp:txBody>
      <dsp:txXfrm>
        <a:off x="0" y="4944538"/>
        <a:ext cx="6513603" cy="595350"/>
      </dsp:txXfrm>
    </dsp:sp>
    <dsp:sp modelId="{43D2507C-61BF-440E-9CF9-426682BDAE58}">
      <dsp:nvSpPr>
        <dsp:cNvPr id="0" name=""/>
        <dsp:cNvSpPr/>
      </dsp:nvSpPr>
      <dsp:spPr>
        <a:xfrm>
          <a:off x="325680" y="4737898"/>
          <a:ext cx="4559522" cy="4132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622300">
            <a:lnSpc>
              <a:spcPct val="90000"/>
            </a:lnSpc>
            <a:spcBef>
              <a:spcPct val="0"/>
            </a:spcBef>
            <a:spcAft>
              <a:spcPct val="35000"/>
            </a:spcAft>
            <a:buNone/>
          </a:pPr>
          <a:r>
            <a:rPr lang="en-US" sz="1400" kern="1200" dirty="0"/>
            <a:t>C5: Formation de specialists</a:t>
          </a:r>
        </a:p>
      </dsp:txBody>
      <dsp:txXfrm>
        <a:off x="345855" y="4758073"/>
        <a:ext cx="4519172" cy="3729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F6DD7-40CB-4239-B944-FC0873D2953E}" type="datetimeFigureOut">
              <a:rPr lang="fr-CH" smtClean="0"/>
              <a:t>26.11.19</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118E6-8159-480B-B47D-5B4CD517B6CC}" type="slidenum">
              <a:rPr lang="fr-CH" smtClean="0"/>
              <a:t>‹N°›</a:t>
            </a:fld>
            <a:endParaRPr lang="fr-CH"/>
          </a:p>
        </p:txBody>
      </p:sp>
    </p:spTree>
    <p:extLst>
      <p:ext uri="{BB962C8B-B14F-4D97-AF65-F5344CB8AC3E}">
        <p14:creationId xmlns:p14="http://schemas.microsoft.com/office/powerpoint/2010/main" val="1533082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ctr"/>
            <a:r>
              <a:rPr lang="fr-CH" sz="1200" kern="1200" dirty="0">
                <a:solidFill>
                  <a:schemeClr val="tx1"/>
                </a:solidFill>
                <a:effectLst/>
                <a:latin typeface="+mn-lt"/>
                <a:ea typeface="+mn-ea"/>
                <a:cs typeface="+mn-cs"/>
              </a:rPr>
              <a:t>Promouvoir la connaissance et les moyens d'action sur sa bonne santé</a:t>
            </a:r>
          </a:p>
          <a:p>
            <a:pPr lvl="1" rtl="0" fontAlgn="ctr"/>
            <a:r>
              <a:rPr lang="fr-CH" sz="1200" kern="1200" dirty="0">
                <a:solidFill>
                  <a:schemeClr val="tx1"/>
                </a:solidFill>
                <a:effectLst/>
                <a:latin typeface="+mn-lt"/>
                <a:ea typeface="+mn-ea"/>
                <a:cs typeface="+mn-cs"/>
              </a:rPr>
              <a:t>Information sur les actions de promotion de la santé et prévention de la maladie</a:t>
            </a:r>
          </a:p>
          <a:p>
            <a:pPr lvl="1" rtl="0" fontAlgn="ctr"/>
            <a:r>
              <a:rPr lang="fr-CH" sz="1200" kern="1200" dirty="0">
                <a:solidFill>
                  <a:schemeClr val="tx1"/>
                </a:solidFill>
                <a:effectLst/>
                <a:latin typeface="+mn-lt"/>
                <a:ea typeface="+mn-ea"/>
                <a:cs typeface="+mn-cs"/>
              </a:rPr>
              <a:t>Information sur le système de santé</a:t>
            </a:r>
          </a:p>
          <a:p>
            <a:pPr lvl="1" rtl="0" fontAlgn="ctr"/>
            <a:r>
              <a:rPr lang="fr-CH" sz="1200" kern="1200" dirty="0">
                <a:solidFill>
                  <a:schemeClr val="tx1"/>
                </a:solidFill>
                <a:effectLst/>
                <a:latin typeface="+mn-lt"/>
                <a:ea typeface="+mn-ea"/>
                <a:cs typeface="+mn-cs"/>
              </a:rPr>
              <a:t>Information sur l'efficacité / risques des interventions</a:t>
            </a:r>
          </a:p>
          <a:p>
            <a:pPr lvl="1" rtl="0" fontAlgn="ctr"/>
            <a:r>
              <a:rPr lang="fr-CH" sz="1200" kern="1200" dirty="0">
                <a:solidFill>
                  <a:schemeClr val="tx1"/>
                </a:solidFill>
                <a:effectLst/>
                <a:latin typeface="+mn-lt"/>
                <a:ea typeface="+mn-ea"/>
                <a:cs typeface="+mn-cs"/>
              </a:rPr>
              <a:t>Information sur les doits des patients</a:t>
            </a:r>
          </a:p>
          <a:p>
            <a:pPr lvl="1" rtl="0" fontAlgn="ctr"/>
            <a:r>
              <a:rPr lang="fr-CH" sz="1200" kern="1200" dirty="0">
                <a:solidFill>
                  <a:schemeClr val="tx1"/>
                </a:solidFill>
                <a:effectLst/>
                <a:latin typeface="+mn-lt"/>
                <a:ea typeface="+mn-ea"/>
                <a:cs typeface="+mn-cs"/>
              </a:rPr>
              <a:t>Information sur sa propre santé</a:t>
            </a:r>
          </a:p>
          <a:p>
            <a:pPr lvl="1" rtl="0" fontAlgn="ctr"/>
            <a:r>
              <a:rPr lang="fr-CH" sz="1200" kern="1200" dirty="0">
                <a:solidFill>
                  <a:schemeClr val="tx1"/>
                </a:solidFill>
                <a:effectLst/>
                <a:latin typeface="+mn-lt"/>
                <a:ea typeface="+mn-ea"/>
                <a:cs typeface="+mn-cs"/>
              </a:rPr>
              <a:t>Programme scolaire: éducation à la santé</a:t>
            </a:r>
          </a:p>
          <a:p>
            <a:pPr lvl="1" rtl="0" fontAlgn="ctr"/>
            <a:r>
              <a:rPr lang="fr-CH" sz="1200" kern="1200" dirty="0" err="1">
                <a:solidFill>
                  <a:schemeClr val="tx1"/>
                </a:solidFill>
                <a:effectLst/>
                <a:latin typeface="+mn-lt"/>
                <a:ea typeface="+mn-ea"/>
                <a:cs typeface="+mn-cs"/>
              </a:rPr>
              <a:t>Consommacteurs</a:t>
            </a:r>
            <a:r>
              <a:rPr lang="fr-CH" sz="1200" kern="1200" dirty="0">
                <a:solidFill>
                  <a:schemeClr val="tx1"/>
                </a:solidFill>
                <a:effectLst/>
                <a:latin typeface="+mn-lt"/>
                <a:ea typeface="+mn-ea"/>
                <a:cs typeface="+mn-cs"/>
              </a:rPr>
              <a:t> FRC</a:t>
            </a:r>
          </a:p>
          <a:p>
            <a:r>
              <a:rPr lang="fr-CH" sz="1200" kern="1200" dirty="0">
                <a:solidFill>
                  <a:schemeClr val="tx1"/>
                </a:solidFill>
                <a:effectLst/>
                <a:latin typeface="+mn-lt"/>
                <a:ea typeface="+mn-ea"/>
                <a:cs typeface="+mn-cs"/>
              </a:rPr>
              <a:t> </a:t>
            </a:r>
          </a:p>
          <a:p>
            <a:pPr rtl="0" fontAlgn="ctr"/>
            <a:r>
              <a:rPr lang="fr-CH" sz="1200" kern="1200" dirty="0">
                <a:solidFill>
                  <a:schemeClr val="tx1"/>
                </a:solidFill>
                <a:effectLst/>
                <a:latin typeface="+mn-lt"/>
                <a:ea typeface="+mn-ea"/>
                <a:cs typeface="+mn-cs"/>
              </a:rPr>
              <a:t>Soutenir et s'engager dans la coordination patient-intervenants</a:t>
            </a:r>
          </a:p>
          <a:p>
            <a:r>
              <a:rPr lang="fr-CH" sz="1200" kern="1200" dirty="0">
                <a:solidFill>
                  <a:schemeClr val="tx1"/>
                </a:solidFill>
                <a:effectLst/>
                <a:latin typeface="+mn-lt"/>
                <a:ea typeface="+mn-ea"/>
                <a:cs typeface="+mn-cs"/>
              </a:rPr>
              <a:t> </a:t>
            </a:r>
          </a:p>
          <a:p>
            <a:pPr rtl="0" fontAlgn="ctr"/>
            <a:r>
              <a:rPr lang="fr-CH" sz="1200" kern="1200" dirty="0">
                <a:solidFill>
                  <a:schemeClr val="tx1"/>
                </a:solidFill>
                <a:effectLst/>
                <a:latin typeface="+mn-lt"/>
                <a:ea typeface="+mn-ea"/>
                <a:cs typeface="+mn-cs"/>
              </a:rPr>
              <a:t>Valoriser le temps relationnel et de partenariat</a:t>
            </a:r>
          </a:p>
          <a:p>
            <a:pPr lvl="1" rtl="0" fontAlgn="ctr"/>
            <a:r>
              <a:rPr lang="fr-CH" sz="1200" kern="1200" dirty="0">
                <a:solidFill>
                  <a:schemeClr val="tx1"/>
                </a:solidFill>
                <a:effectLst/>
                <a:latin typeface="+mn-lt"/>
                <a:ea typeface="+mn-ea"/>
                <a:cs typeface="+mn-cs"/>
              </a:rPr>
              <a:t>Relation soignant-soigné</a:t>
            </a:r>
          </a:p>
          <a:p>
            <a:pPr lvl="1" rtl="0" fontAlgn="ctr"/>
            <a:r>
              <a:rPr lang="fr-CH" sz="1200" kern="1200" dirty="0">
                <a:solidFill>
                  <a:schemeClr val="tx1"/>
                </a:solidFill>
                <a:effectLst/>
                <a:latin typeface="+mn-lt"/>
                <a:ea typeface="+mn-ea"/>
                <a:cs typeface="+mn-cs"/>
              </a:rPr>
              <a:t>Consentement éclairé</a:t>
            </a:r>
          </a:p>
          <a:p>
            <a:pPr lvl="1" rtl="0" fontAlgn="ctr"/>
            <a:r>
              <a:rPr lang="fr-CH" sz="1200" kern="1200" dirty="0">
                <a:solidFill>
                  <a:schemeClr val="tx1"/>
                </a:solidFill>
                <a:effectLst/>
                <a:latin typeface="+mn-lt"/>
                <a:ea typeface="+mn-ea"/>
                <a:cs typeface="+mn-cs"/>
              </a:rPr>
              <a:t>Ecoute</a:t>
            </a:r>
          </a:p>
          <a:p>
            <a:endParaRPr lang="fr-CH" dirty="0"/>
          </a:p>
        </p:txBody>
      </p:sp>
      <p:sp>
        <p:nvSpPr>
          <p:cNvPr id="4" name="Espace réservé du numéro de diapositive 3"/>
          <p:cNvSpPr>
            <a:spLocks noGrp="1"/>
          </p:cNvSpPr>
          <p:nvPr>
            <p:ph type="sldNum" sz="quarter" idx="5"/>
          </p:nvPr>
        </p:nvSpPr>
        <p:spPr/>
        <p:txBody>
          <a:bodyPr/>
          <a:lstStyle/>
          <a:p>
            <a:fld id="{206118E6-8159-480B-B47D-5B4CD517B6CC}" type="slidenum">
              <a:rPr lang="fr-CH" smtClean="0"/>
              <a:t>16</a:t>
            </a:fld>
            <a:endParaRPr lang="fr-CH"/>
          </a:p>
        </p:txBody>
      </p:sp>
    </p:spTree>
    <p:extLst>
      <p:ext uri="{BB962C8B-B14F-4D97-AF65-F5344CB8AC3E}">
        <p14:creationId xmlns:p14="http://schemas.microsoft.com/office/powerpoint/2010/main" val="1963493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ctr"/>
            <a:r>
              <a:rPr lang="fr-CH" sz="1200" kern="1200" dirty="0">
                <a:solidFill>
                  <a:schemeClr val="tx1"/>
                </a:solidFill>
                <a:effectLst/>
                <a:latin typeface="+mn-lt"/>
                <a:ea typeface="+mn-ea"/>
                <a:cs typeface="+mn-cs"/>
              </a:rPr>
              <a:t>Promouvoir la connaissance et les moyens d'action sur sa bonne santé</a:t>
            </a:r>
          </a:p>
          <a:p>
            <a:pPr lvl="1" rtl="0" fontAlgn="ctr"/>
            <a:r>
              <a:rPr lang="fr-CH" sz="1200" kern="1200" dirty="0">
                <a:solidFill>
                  <a:schemeClr val="tx1"/>
                </a:solidFill>
                <a:effectLst/>
                <a:latin typeface="+mn-lt"/>
                <a:ea typeface="+mn-ea"/>
                <a:cs typeface="+mn-cs"/>
              </a:rPr>
              <a:t>Information sur les actions de promotion de la santé et prévention de la maladie</a:t>
            </a:r>
          </a:p>
          <a:p>
            <a:pPr lvl="1" rtl="0" fontAlgn="ctr"/>
            <a:r>
              <a:rPr lang="fr-CH" sz="1200" kern="1200" dirty="0">
                <a:solidFill>
                  <a:schemeClr val="tx1"/>
                </a:solidFill>
                <a:effectLst/>
                <a:latin typeface="+mn-lt"/>
                <a:ea typeface="+mn-ea"/>
                <a:cs typeface="+mn-cs"/>
              </a:rPr>
              <a:t>Information sur le système de santé</a:t>
            </a:r>
          </a:p>
          <a:p>
            <a:pPr lvl="1" rtl="0" fontAlgn="ctr"/>
            <a:r>
              <a:rPr lang="fr-CH" sz="1200" kern="1200" dirty="0">
                <a:solidFill>
                  <a:schemeClr val="tx1"/>
                </a:solidFill>
                <a:effectLst/>
                <a:latin typeface="+mn-lt"/>
                <a:ea typeface="+mn-ea"/>
                <a:cs typeface="+mn-cs"/>
              </a:rPr>
              <a:t>Information sur l'efficacité / risques des interventions</a:t>
            </a:r>
          </a:p>
          <a:p>
            <a:pPr lvl="1" rtl="0" fontAlgn="ctr"/>
            <a:r>
              <a:rPr lang="fr-CH" sz="1200" kern="1200" dirty="0">
                <a:solidFill>
                  <a:schemeClr val="tx1"/>
                </a:solidFill>
                <a:effectLst/>
                <a:latin typeface="+mn-lt"/>
                <a:ea typeface="+mn-ea"/>
                <a:cs typeface="+mn-cs"/>
              </a:rPr>
              <a:t>Information sur les doits des patients</a:t>
            </a:r>
          </a:p>
          <a:p>
            <a:pPr lvl="1" rtl="0" fontAlgn="ctr"/>
            <a:r>
              <a:rPr lang="fr-CH" sz="1200" kern="1200" dirty="0">
                <a:solidFill>
                  <a:schemeClr val="tx1"/>
                </a:solidFill>
                <a:effectLst/>
                <a:latin typeface="+mn-lt"/>
                <a:ea typeface="+mn-ea"/>
                <a:cs typeface="+mn-cs"/>
              </a:rPr>
              <a:t>Information sur sa propre santé</a:t>
            </a:r>
          </a:p>
          <a:p>
            <a:pPr lvl="1" rtl="0" fontAlgn="ctr"/>
            <a:r>
              <a:rPr lang="fr-CH" sz="1200" kern="1200" dirty="0">
                <a:solidFill>
                  <a:schemeClr val="tx1"/>
                </a:solidFill>
                <a:effectLst/>
                <a:latin typeface="+mn-lt"/>
                <a:ea typeface="+mn-ea"/>
                <a:cs typeface="+mn-cs"/>
              </a:rPr>
              <a:t>Programme scolaire: éducation à la santé</a:t>
            </a:r>
          </a:p>
          <a:p>
            <a:pPr lvl="1" rtl="0" fontAlgn="ctr"/>
            <a:r>
              <a:rPr lang="fr-CH" sz="1200" kern="1200" dirty="0" err="1">
                <a:solidFill>
                  <a:schemeClr val="tx1"/>
                </a:solidFill>
                <a:effectLst/>
                <a:latin typeface="+mn-lt"/>
                <a:ea typeface="+mn-ea"/>
                <a:cs typeface="+mn-cs"/>
              </a:rPr>
              <a:t>Consommacteurs</a:t>
            </a:r>
            <a:r>
              <a:rPr lang="fr-CH" sz="1200" kern="1200" dirty="0">
                <a:solidFill>
                  <a:schemeClr val="tx1"/>
                </a:solidFill>
                <a:effectLst/>
                <a:latin typeface="+mn-lt"/>
                <a:ea typeface="+mn-ea"/>
                <a:cs typeface="+mn-cs"/>
              </a:rPr>
              <a:t> FRC</a:t>
            </a:r>
          </a:p>
          <a:p>
            <a:r>
              <a:rPr lang="fr-CH" sz="1200" kern="1200" dirty="0">
                <a:solidFill>
                  <a:schemeClr val="tx1"/>
                </a:solidFill>
                <a:effectLst/>
                <a:latin typeface="+mn-lt"/>
                <a:ea typeface="+mn-ea"/>
                <a:cs typeface="+mn-cs"/>
              </a:rPr>
              <a:t> </a:t>
            </a:r>
          </a:p>
          <a:p>
            <a:pPr rtl="0" fontAlgn="ctr"/>
            <a:r>
              <a:rPr lang="fr-CH" sz="1200" kern="1200" dirty="0">
                <a:solidFill>
                  <a:schemeClr val="tx1"/>
                </a:solidFill>
                <a:effectLst/>
                <a:latin typeface="+mn-lt"/>
                <a:ea typeface="+mn-ea"/>
                <a:cs typeface="+mn-cs"/>
              </a:rPr>
              <a:t>Soutenir et s'engager dans la coordination patient-intervenants</a:t>
            </a:r>
          </a:p>
          <a:p>
            <a:r>
              <a:rPr lang="fr-CH" sz="1200" kern="1200" dirty="0">
                <a:solidFill>
                  <a:schemeClr val="tx1"/>
                </a:solidFill>
                <a:effectLst/>
                <a:latin typeface="+mn-lt"/>
                <a:ea typeface="+mn-ea"/>
                <a:cs typeface="+mn-cs"/>
              </a:rPr>
              <a:t> </a:t>
            </a:r>
          </a:p>
          <a:p>
            <a:pPr rtl="0" fontAlgn="ctr"/>
            <a:r>
              <a:rPr lang="fr-CH" sz="1200" kern="1200" dirty="0">
                <a:solidFill>
                  <a:schemeClr val="tx1"/>
                </a:solidFill>
                <a:effectLst/>
                <a:latin typeface="+mn-lt"/>
                <a:ea typeface="+mn-ea"/>
                <a:cs typeface="+mn-cs"/>
              </a:rPr>
              <a:t>Valoriser le temps relationnel et de partenariat</a:t>
            </a:r>
          </a:p>
          <a:p>
            <a:pPr lvl="1" rtl="0" fontAlgn="ctr"/>
            <a:r>
              <a:rPr lang="fr-CH" sz="1200" kern="1200" dirty="0">
                <a:solidFill>
                  <a:schemeClr val="tx1"/>
                </a:solidFill>
                <a:effectLst/>
                <a:latin typeface="+mn-lt"/>
                <a:ea typeface="+mn-ea"/>
                <a:cs typeface="+mn-cs"/>
              </a:rPr>
              <a:t>Relation soignant-soigné</a:t>
            </a:r>
          </a:p>
          <a:p>
            <a:pPr lvl="1" rtl="0" fontAlgn="ctr"/>
            <a:r>
              <a:rPr lang="fr-CH" sz="1200" kern="1200" dirty="0">
                <a:solidFill>
                  <a:schemeClr val="tx1"/>
                </a:solidFill>
                <a:effectLst/>
                <a:latin typeface="+mn-lt"/>
                <a:ea typeface="+mn-ea"/>
                <a:cs typeface="+mn-cs"/>
              </a:rPr>
              <a:t>Consentement éclairé</a:t>
            </a:r>
          </a:p>
          <a:p>
            <a:pPr lvl="1" rtl="0" fontAlgn="ctr"/>
            <a:r>
              <a:rPr lang="fr-CH" sz="1200" kern="1200" dirty="0">
                <a:solidFill>
                  <a:schemeClr val="tx1"/>
                </a:solidFill>
                <a:effectLst/>
                <a:latin typeface="+mn-lt"/>
                <a:ea typeface="+mn-ea"/>
                <a:cs typeface="+mn-cs"/>
              </a:rPr>
              <a:t>Ecoute</a:t>
            </a:r>
          </a:p>
          <a:p>
            <a:endParaRPr lang="fr-CH"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6118E6-8159-480B-B47D-5B4CD517B6CC}" type="slidenum">
              <a:rPr kumimoji="0" lang="fr-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7063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D5E847-1C29-404D-94E6-F4118723EDE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7D3CF01B-A610-4703-8A64-A2337609DF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FC0E196B-F36E-48D9-B99F-1D24B52F76A9}"/>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5" name="Espace réservé du pied de page 4">
            <a:extLst>
              <a:ext uri="{FF2B5EF4-FFF2-40B4-BE49-F238E27FC236}">
                <a16:creationId xmlns:a16="http://schemas.microsoft.com/office/drawing/2014/main" id="{2D5612B5-98AA-4276-B955-1136C7A981EF}"/>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441F864A-6429-47BB-9F98-A1BC9814E9F3}"/>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3905411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BC9F42-58D4-4FCE-BE54-66A60A10AE10}"/>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6A449FA0-3363-4C73-B14F-0E4DB34BD00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2D8D7F7-5B27-4B65-8BD0-69B0B34A95DE}"/>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5" name="Espace réservé du pied de page 4">
            <a:extLst>
              <a:ext uri="{FF2B5EF4-FFF2-40B4-BE49-F238E27FC236}">
                <a16:creationId xmlns:a16="http://schemas.microsoft.com/office/drawing/2014/main" id="{AEE7FA14-5EB0-48FE-A94E-8A215C031954}"/>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68913EC2-B7F0-4223-83B8-A6FC7C10E311}"/>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1130475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921EBF4-EE1B-46D1-A043-47C5A33F9A55}"/>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0C57CBF2-9E4A-41D7-BBE7-5B7500112E4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AF8B708D-6C2F-425E-958C-1768AF43588B}"/>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5" name="Espace réservé du pied de page 4">
            <a:extLst>
              <a:ext uri="{FF2B5EF4-FFF2-40B4-BE49-F238E27FC236}">
                <a16:creationId xmlns:a16="http://schemas.microsoft.com/office/drawing/2014/main" id="{F79D74A7-E518-47DE-A948-F2EE02B2144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17EAE27-4620-4FF3-B345-751D93D35D26}"/>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2423564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3CE6EA-99E4-49E2-8C3C-5A028A95E5C3}"/>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9E541ABF-4882-4CBF-9F4A-4F138F3B95E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B016526-D8BF-47B6-AA57-D59E43E82835}"/>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5" name="Espace réservé du pied de page 4">
            <a:extLst>
              <a:ext uri="{FF2B5EF4-FFF2-40B4-BE49-F238E27FC236}">
                <a16:creationId xmlns:a16="http://schemas.microsoft.com/office/drawing/2014/main" id="{A5775562-90AA-4978-AB9D-792FAE54079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26712EC9-A941-46B7-A06C-5551B68A39C2}"/>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2146297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A47F89-A1D8-4748-BF93-2E9BF99C459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4D859F45-2176-410B-AF18-149D107AA9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FE97F09-0B23-4833-8B77-4989C0D4DB56}"/>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5" name="Espace réservé du pied de page 4">
            <a:extLst>
              <a:ext uri="{FF2B5EF4-FFF2-40B4-BE49-F238E27FC236}">
                <a16:creationId xmlns:a16="http://schemas.microsoft.com/office/drawing/2014/main" id="{9176D608-ADF3-4F7B-B215-9E4E8BD4B88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25F20E53-5EA8-4FE9-8B1D-4C08EC904B65}"/>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3064146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25320C-72F9-4B38-8FF2-C8FACF3DF010}"/>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1C25416-EC06-4289-AA13-782B6ED20A0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06C1B18A-4944-4DE9-B2F5-41DB57279D2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79D013A5-8E05-453F-B25C-A97EC2D2B47A}"/>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6" name="Espace réservé du pied de page 5">
            <a:extLst>
              <a:ext uri="{FF2B5EF4-FFF2-40B4-BE49-F238E27FC236}">
                <a16:creationId xmlns:a16="http://schemas.microsoft.com/office/drawing/2014/main" id="{059AA781-59EB-4012-98E5-7365763929B5}"/>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3D7A5673-32A0-475D-94D9-BB2758561029}"/>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2757259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371F13-8FD6-4FC9-A6AF-7CB1EC629C17}"/>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6ACB6980-D1D7-4C85-86BC-C4D4CB757E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15B4B9C-C5D2-4C1B-96D2-AD84CFAF5CC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282F704B-DCB3-41AF-A9DF-D1927588A7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23DE00E-DB20-4701-9B9E-BC1398412ED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16688275-FD4C-4F82-80BF-E02F7F039CFB}"/>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8" name="Espace réservé du pied de page 7">
            <a:extLst>
              <a:ext uri="{FF2B5EF4-FFF2-40B4-BE49-F238E27FC236}">
                <a16:creationId xmlns:a16="http://schemas.microsoft.com/office/drawing/2014/main" id="{7D98199B-C89E-4F10-B450-57B32BE42E82}"/>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69F9BD90-8B8F-4EDF-8850-05B88DC67AB4}"/>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1984633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566C1-7EFA-4E3B-A130-CD9DAE496F95}"/>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44916DAF-0DD5-44F0-8FFE-B40958C30AEC}"/>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4" name="Espace réservé du pied de page 3">
            <a:extLst>
              <a:ext uri="{FF2B5EF4-FFF2-40B4-BE49-F238E27FC236}">
                <a16:creationId xmlns:a16="http://schemas.microsoft.com/office/drawing/2014/main" id="{BD77D92A-83AB-4813-98D7-59484DACE316}"/>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9AC02489-EB64-46A3-A767-78FDD923E484}"/>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3006166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B33037B-0AA6-42C9-AA1C-002C5E80642D}"/>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3" name="Espace réservé du pied de page 2">
            <a:extLst>
              <a:ext uri="{FF2B5EF4-FFF2-40B4-BE49-F238E27FC236}">
                <a16:creationId xmlns:a16="http://schemas.microsoft.com/office/drawing/2014/main" id="{714FE478-3782-4691-A7AC-503A8FCC2D96}"/>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A288D029-398F-444E-A947-9460E85A8C5E}"/>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2433254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6CABEA-5FE9-42C2-8573-32AC4774CB1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61661750-0969-4D9E-9A85-C2378E5B8A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9F9FE3B-9D3A-4E3E-A1EC-6BC5ECCD7E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05C1982-21BC-484F-B393-7A38511DC21C}"/>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6" name="Espace réservé du pied de page 5">
            <a:extLst>
              <a:ext uri="{FF2B5EF4-FFF2-40B4-BE49-F238E27FC236}">
                <a16:creationId xmlns:a16="http://schemas.microsoft.com/office/drawing/2014/main" id="{94E670AE-2177-42EB-A98C-C74A59F77334}"/>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A49F22DA-B8C2-4CB0-BD2A-F7D629898BFA}"/>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1994629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E71272-3452-45BB-B6CE-01A15E26D2F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B89221C2-5F31-4F59-8B88-85AEC6C8C0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44EE8BA3-B6BB-473B-BDB5-2142049E63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86C9492-60F3-4BDF-B711-2CD0D116358B}"/>
              </a:ext>
            </a:extLst>
          </p:cNvPr>
          <p:cNvSpPr>
            <a:spLocks noGrp="1"/>
          </p:cNvSpPr>
          <p:nvPr>
            <p:ph type="dt" sz="half" idx="10"/>
          </p:nvPr>
        </p:nvSpPr>
        <p:spPr/>
        <p:txBody>
          <a:bodyPr/>
          <a:lstStyle/>
          <a:p>
            <a:fld id="{4B0E4DD6-256E-4ED0-8F12-4549E36CFEE6}" type="datetimeFigureOut">
              <a:rPr lang="fr-CH" smtClean="0"/>
              <a:t>26.11.19</a:t>
            </a:fld>
            <a:endParaRPr lang="fr-CH"/>
          </a:p>
        </p:txBody>
      </p:sp>
      <p:sp>
        <p:nvSpPr>
          <p:cNvPr id="6" name="Espace réservé du pied de page 5">
            <a:extLst>
              <a:ext uri="{FF2B5EF4-FFF2-40B4-BE49-F238E27FC236}">
                <a16:creationId xmlns:a16="http://schemas.microsoft.com/office/drawing/2014/main" id="{9488B767-93F2-415A-947D-DC7C06C6796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4F170C27-F20C-406D-B4D7-57578221AC63}"/>
              </a:ext>
            </a:extLst>
          </p:cNvPr>
          <p:cNvSpPr>
            <a:spLocks noGrp="1"/>
          </p:cNvSpPr>
          <p:nvPr>
            <p:ph type="sldNum" sz="quarter" idx="12"/>
          </p:nvPr>
        </p:nvSpPr>
        <p:spPr/>
        <p:txBody>
          <a:bodyPr/>
          <a:lstStyle/>
          <a:p>
            <a:fld id="{0D0DC076-7F58-4F4D-8FAE-D9E56F97341D}" type="slidenum">
              <a:rPr lang="fr-CH" smtClean="0"/>
              <a:t>‹N°›</a:t>
            </a:fld>
            <a:endParaRPr lang="fr-CH"/>
          </a:p>
        </p:txBody>
      </p:sp>
    </p:spTree>
    <p:extLst>
      <p:ext uri="{BB962C8B-B14F-4D97-AF65-F5344CB8AC3E}">
        <p14:creationId xmlns:p14="http://schemas.microsoft.com/office/powerpoint/2010/main" val="2798800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DF39E1D-FF26-4EE6-9604-0595D8B9B0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440FC690-2D37-46B5-BF7B-358A88533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C539160A-716F-46AD-8EED-D6C82AA092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E4DD6-256E-4ED0-8F12-4549E36CFEE6}" type="datetimeFigureOut">
              <a:rPr lang="fr-CH" smtClean="0"/>
              <a:t>26.11.19</a:t>
            </a:fld>
            <a:endParaRPr lang="fr-CH"/>
          </a:p>
        </p:txBody>
      </p:sp>
      <p:sp>
        <p:nvSpPr>
          <p:cNvPr id="5" name="Espace réservé du pied de page 4">
            <a:extLst>
              <a:ext uri="{FF2B5EF4-FFF2-40B4-BE49-F238E27FC236}">
                <a16:creationId xmlns:a16="http://schemas.microsoft.com/office/drawing/2014/main" id="{87C5C97E-28B0-4354-9DCF-EB76752999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6CB62824-8063-48B3-808A-26CB348F35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0DC076-7F58-4F4D-8FAE-D9E56F97341D}" type="slidenum">
              <a:rPr lang="fr-CH" smtClean="0"/>
              <a:t>‹N°›</a:t>
            </a:fld>
            <a:endParaRPr lang="fr-CH"/>
          </a:p>
        </p:txBody>
      </p:sp>
    </p:spTree>
    <p:extLst>
      <p:ext uri="{BB962C8B-B14F-4D97-AF65-F5344CB8AC3E}">
        <p14:creationId xmlns:p14="http://schemas.microsoft.com/office/powerpoint/2010/main" val="2105232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7F1FB-7E86-4640-BC43-FFDAC75DF441}"/>
              </a:ext>
            </a:extLst>
          </p:cNvPr>
          <p:cNvSpPr>
            <a:spLocks noGrp="1"/>
          </p:cNvSpPr>
          <p:nvPr>
            <p:ph type="ctrTitle"/>
          </p:nvPr>
        </p:nvSpPr>
        <p:spPr>
          <a:xfrm>
            <a:off x="1524000" y="2245809"/>
            <a:ext cx="9144000" cy="1564716"/>
          </a:xfrm>
        </p:spPr>
        <p:txBody>
          <a:bodyPr>
            <a:normAutofit/>
          </a:bodyPr>
          <a:lstStyle/>
          <a:p>
            <a:pPr algn="l"/>
            <a:r>
              <a:rPr lang="fr-CH" sz="4800"/>
              <a:t>Groupe information/communication</a:t>
            </a:r>
          </a:p>
        </p:txBody>
      </p:sp>
      <p:sp>
        <p:nvSpPr>
          <p:cNvPr id="3" name="Sous-titre 2">
            <a:extLst>
              <a:ext uri="{FF2B5EF4-FFF2-40B4-BE49-F238E27FC236}">
                <a16:creationId xmlns:a16="http://schemas.microsoft.com/office/drawing/2014/main" id="{42BFED4B-62B2-433B-A147-0C20297E93AB}"/>
              </a:ext>
            </a:extLst>
          </p:cNvPr>
          <p:cNvSpPr>
            <a:spLocks noGrp="1"/>
          </p:cNvSpPr>
          <p:nvPr>
            <p:ph type="subTitle" idx="1"/>
          </p:nvPr>
        </p:nvSpPr>
        <p:spPr>
          <a:xfrm>
            <a:off x="1524000" y="3947050"/>
            <a:ext cx="9144000" cy="572583"/>
          </a:xfrm>
        </p:spPr>
        <p:txBody>
          <a:bodyPr>
            <a:normAutofit/>
          </a:bodyPr>
          <a:lstStyle/>
          <a:p>
            <a:pPr algn="l"/>
            <a:r>
              <a:rPr lang="fr-CH" sz="2000"/>
              <a:t>Engagés pour la santé | AG du 26.11.19</a:t>
            </a:r>
          </a:p>
        </p:txBody>
      </p:sp>
      <p:sp>
        <p:nvSpPr>
          <p:cNvPr id="15"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21"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ustomShape 7">
            <a:extLst>
              <a:ext uri="{FF2B5EF4-FFF2-40B4-BE49-F238E27FC236}">
                <a16:creationId xmlns:a16="http://schemas.microsoft.com/office/drawing/2014/main" id="{3CC6AE24-3966-D845-B1B8-E26F6F18C8E3}"/>
              </a:ext>
            </a:extLst>
          </p:cNvPr>
          <p:cNvSpPr/>
          <p:nvPr/>
        </p:nvSpPr>
        <p:spPr>
          <a:xfrm>
            <a:off x="0" y="4682880"/>
            <a:ext cx="7114320" cy="2174760"/>
          </a:xfrm>
          <a:custGeom>
            <a:avLst/>
            <a:gdLst/>
            <a:ahLst/>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r>
              <a:rPr lang="fr-CH" sz="2400" b="0" i="1" strike="noStrike" spc="-1" dirty="0">
                <a:solidFill>
                  <a:srgbClr val="595959"/>
                </a:solidFill>
                <a:latin typeface="Arial"/>
              </a:rPr>
              <a:t>Camille-Angelo Aglione, Katia de la Baume, </a:t>
            </a:r>
            <a:br>
              <a:rPr dirty="0">
                <a:solidFill>
                  <a:srgbClr val="595959"/>
                </a:solidFill>
              </a:rPr>
            </a:br>
            <a:r>
              <a:rPr lang="fr-CH" sz="2400" b="0" i="1" strike="noStrike" spc="-1" dirty="0">
                <a:solidFill>
                  <a:srgbClr val="595959"/>
                </a:solidFill>
                <a:latin typeface="Arial"/>
              </a:rPr>
              <a:t>Bernard </a:t>
            </a:r>
            <a:r>
              <a:rPr lang="fr-CH" sz="2400" b="0" i="1" strike="noStrike" spc="-1" dirty="0" err="1">
                <a:solidFill>
                  <a:srgbClr val="595959"/>
                </a:solidFill>
                <a:latin typeface="Arial"/>
              </a:rPr>
              <a:t>Burnand</a:t>
            </a:r>
            <a:r>
              <a:rPr lang="fr-CH" sz="2400" b="0" i="1" strike="noStrike" spc="-1" dirty="0">
                <a:solidFill>
                  <a:srgbClr val="595959"/>
                </a:solidFill>
                <a:latin typeface="Arial"/>
              </a:rPr>
              <a:t>, Yvon Heller, </a:t>
            </a:r>
            <a:br>
              <a:rPr dirty="0">
                <a:solidFill>
                  <a:srgbClr val="595959"/>
                </a:solidFill>
              </a:rPr>
            </a:br>
            <a:r>
              <a:rPr lang="fr-CH" sz="2400" b="0" i="1" strike="noStrike" spc="-1" dirty="0">
                <a:solidFill>
                  <a:srgbClr val="595959"/>
                </a:solidFill>
                <a:latin typeface="Arial"/>
              </a:rPr>
              <a:t>Françoise </a:t>
            </a:r>
            <a:r>
              <a:rPr lang="fr-CH" sz="2400" b="0" i="1" strike="noStrike" spc="-1" dirty="0" err="1">
                <a:solidFill>
                  <a:srgbClr val="595959"/>
                </a:solidFill>
                <a:latin typeface="Arial"/>
              </a:rPr>
              <a:t>Maillefer</a:t>
            </a:r>
            <a:r>
              <a:rPr lang="fr-CH" sz="2400" b="0" i="1" strike="noStrike" spc="-1" dirty="0">
                <a:solidFill>
                  <a:srgbClr val="595959"/>
                </a:solidFill>
                <a:latin typeface="Arial"/>
              </a:rPr>
              <a:t>, Christèle Richard</a:t>
            </a:r>
          </a:p>
        </p:txBody>
      </p:sp>
    </p:spTree>
    <p:extLst>
      <p:ext uri="{BB962C8B-B14F-4D97-AF65-F5344CB8AC3E}">
        <p14:creationId xmlns:p14="http://schemas.microsoft.com/office/powerpoint/2010/main" val="3745311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1BF44C23-7A4E-40F6-AA72-D6FC0E0EBB6C}"/>
              </a:ext>
            </a:extLst>
          </p:cNvPr>
          <p:cNvSpPr>
            <a:spLocks noGrp="1"/>
          </p:cNvSpPr>
          <p:nvPr>
            <p:ph type="title"/>
          </p:nvPr>
        </p:nvSpPr>
        <p:spPr>
          <a:xfrm>
            <a:off x="863029" y="1012004"/>
            <a:ext cx="3416158" cy="4795408"/>
          </a:xfrm>
        </p:spPr>
        <p:txBody>
          <a:bodyPr>
            <a:normAutofit/>
          </a:bodyPr>
          <a:lstStyle/>
          <a:p>
            <a:r>
              <a:rPr lang="fr-CH">
                <a:solidFill>
                  <a:srgbClr val="FFFFFF"/>
                </a:solidFill>
              </a:rPr>
              <a:t>Champ d’action A: Encourager la numérisation</a:t>
            </a:r>
          </a:p>
        </p:txBody>
      </p:sp>
      <p:graphicFrame>
        <p:nvGraphicFramePr>
          <p:cNvPr id="7" name="Espace réservé du contenu 2">
            <a:extLst>
              <a:ext uri="{FF2B5EF4-FFF2-40B4-BE49-F238E27FC236}">
                <a16:creationId xmlns:a16="http://schemas.microsoft.com/office/drawing/2014/main" id="{78D6A0DD-D220-4A4B-9208-B57636571CDA}"/>
              </a:ext>
            </a:extLst>
          </p:cNvPr>
          <p:cNvGraphicFramePr>
            <a:graphicFrameLocks noGrp="1"/>
          </p:cNvGraphicFramePr>
          <p:nvPr>
            <p:ph idx="1"/>
            <p:extLst>
              <p:ext uri="{D42A27DB-BD31-4B8C-83A1-F6EECF244321}">
                <p14:modId xmlns:p14="http://schemas.microsoft.com/office/powerpoint/2010/main" val="197582709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954341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1BF44C23-7A4E-40F6-AA72-D6FC0E0EBB6C}"/>
              </a:ext>
            </a:extLst>
          </p:cNvPr>
          <p:cNvSpPr>
            <a:spLocks noGrp="1"/>
          </p:cNvSpPr>
          <p:nvPr>
            <p:ph type="title"/>
          </p:nvPr>
        </p:nvSpPr>
        <p:spPr>
          <a:xfrm>
            <a:off x="863029" y="1012004"/>
            <a:ext cx="3416158" cy="4795408"/>
          </a:xfrm>
        </p:spPr>
        <p:txBody>
          <a:bodyPr>
            <a:normAutofit/>
          </a:bodyPr>
          <a:lstStyle/>
          <a:p>
            <a:r>
              <a:rPr lang="fr-CH" dirty="0">
                <a:solidFill>
                  <a:srgbClr val="FFFFFF"/>
                </a:solidFill>
              </a:rPr>
              <a:t>Champ d’action B: Coordonner la numérisation</a:t>
            </a:r>
          </a:p>
        </p:txBody>
      </p:sp>
      <p:graphicFrame>
        <p:nvGraphicFramePr>
          <p:cNvPr id="7" name="Espace réservé du contenu 2">
            <a:extLst>
              <a:ext uri="{FF2B5EF4-FFF2-40B4-BE49-F238E27FC236}">
                <a16:creationId xmlns:a16="http://schemas.microsoft.com/office/drawing/2014/main" id="{78D6A0DD-D220-4A4B-9208-B57636571CDA}"/>
              </a:ext>
            </a:extLst>
          </p:cNvPr>
          <p:cNvGraphicFramePr>
            <a:graphicFrameLocks noGrp="1"/>
          </p:cNvGraphicFramePr>
          <p:nvPr>
            <p:ph idx="1"/>
            <p:extLst>
              <p:ext uri="{D42A27DB-BD31-4B8C-83A1-F6EECF244321}">
                <p14:modId xmlns:p14="http://schemas.microsoft.com/office/powerpoint/2010/main" val="199347012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967384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1BF44C23-7A4E-40F6-AA72-D6FC0E0EBB6C}"/>
              </a:ext>
            </a:extLst>
          </p:cNvPr>
          <p:cNvSpPr>
            <a:spLocks noGrp="1"/>
          </p:cNvSpPr>
          <p:nvPr>
            <p:ph type="title"/>
          </p:nvPr>
        </p:nvSpPr>
        <p:spPr>
          <a:xfrm>
            <a:off x="863029" y="1012004"/>
            <a:ext cx="3416158" cy="4795408"/>
          </a:xfrm>
        </p:spPr>
        <p:txBody>
          <a:bodyPr>
            <a:normAutofit/>
          </a:bodyPr>
          <a:lstStyle/>
          <a:p>
            <a:r>
              <a:rPr lang="fr-CH" dirty="0">
                <a:solidFill>
                  <a:srgbClr val="FFFFFF"/>
                </a:solidFill>
              </a:rPr>
              <a:t>Champ d’action C: Habiliter à la numérisation</a:t>
            </a:r>
          </a:p>
        </p:txBody>
      </p:sp>
      <p:graphicFrame>
        <p:nvGraphicFramePr>
          <p:cNvPr id="7" name="Espace réservé du contenu 2">
            <a:extLst>
              <a:ext uri="{FF2B5EF4-FFF2-40B4-BE49-F238E27FC236}">
                <a16:creationId xmlns:a16="http://schemas.microsoft.com/office/drawing/2014/main" id="{78D6A0DD-D220-4A4B-9208-B57636571CDA}"/>
              </a:ext>
            </a:extLst>
          </p:cNvPr>
          <p:cNvGraphicFramePr>
            <a:graphicFrameLocks noGrp="1"/>
          </p:cNvGraphicFramePr>
          <p:nvPr>
            <p:ph idx="1"/>
            <p:extLst>
              <p:ext uri="{D42A27DB-BD31-4B8C-83A1-F6EECF244321}">
                <p14:modId xmlns:p14="http://schemas.microsoft.com/office/powerpoint/2010/main" val="1943453550"/>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106347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891C1E-704B-4BE7-8974-5988E2CACF80}"/>
              </a:ext>
            </a:extLst>
          </p:cNvPr>
          <p:cNvSpPr>
            <a:spLocks noGrp="1"/>
          </p:cNvSpPr>
          <p:nvPr>
            <p:ph type="title"/>
          </p:nvPr>
        </p:nvSpPr>
        <p:spPr>
          <a:xfrm>
            <a:off x="1136428" y="627564"/>
            <a:ext cx="7474172" cy="1325563"/>
          </a:xfrm>
        </p:spPr>
        <p:txBody>
          <a:bodyPr>
            <a:normAutofit/>
          </a:bodyPr>
          <a:lstStyle/>
          <a:p>
            <a:r>
              <a:rPr lang="fr-CH"/>
              <a:t>Numérisation de la santé</a:t>
            </a:r>
          </a:p>
        </p:txBody>
      </p:sp>
      <p:sp>
        <p:nvSpPr>
          <p:cNvPr id="3" name="Espace réservé du contenu 2">
            <a:extLst>
              <a:ext uri="{FF2B5EF4-FFF2-40B4-BE49-F238E27FC236}">
                <a16:creationId xmlns:a16="http://schemas.microsoft.com/office/drawing/2014/main" id="{8102948E-8CDE-4F1B-AE80-33A2DE8B4F34}"/>
              </a:ext>
            </a:extLst>
          </p:cNvPr>
          <p:cNvSpPr>
            <a:spLocks noGrp="1"/>
          </p:cNvSpPr>
          <p:nvPr>
            <p:ph idx="1"/>
          </p:nvPr>
        </p:nvSpPr>
        <p:spPr>
          <a:xfrm>
            <a:off x="1136429" y="2278173"/>
            <a:ext cx="6467867" cy="3450613"/>
          </a:xfrm>
        </p:spPr>
        <p:txBody>
          <a:bodyPr anchor="ctr">
            <a:normAutofit/>
          </a:bodyPr>
          <a:lstStyle/>
          <a:p>
            <a:pPr marL="0" indent="0">
              <a:buNone/>
            </a:pPr>
            <a:r>
              <a:rPr lang="fr-CH" sz="1300" b="1"/>
              <a:t>Les attentes</a:t>
            </a:r>
          </a:p>
          <a:p>
            <a:r>
              <a:rPr lang="fr-CH" sz="1300"/>
              <a:t>Amélioration de la qualité des soins</a:t>
            </a:r>
          </a:p>
          <a:p>
            <a:r>
              <a:rPr lang="fr-CH" sz="1300"/>
              <a:t>Amélioration de la sécurité des patients</a:t>
            </a:r>
          </a:p>
          <a:p>
            <a:r>
              <a:rPr lang="fr-CH" sz="1300"/>
              <a:t>Accroissement de l’efficacité</a:t>
            </a:r>
          </a:p>
          <a:p>
            <a:r>
              <a:rPr lang="fr-CH" sz="1300"/>
              <a:t>Coordination des soins et interprofessionnalité</a:t>
            </a:r>
          </a:p>
          <a:p>
            <a:r>
              <a:rPr lang="fr-CH" sz="1300"/>
              <a:t>Amélioration des compétences en matière de santé</a:t>
            </a:r>
          </a:p>
          <a:p>
            <a:endParaRPr lang="fr-CH" sz="1300"/>
          </a:p>
          <a:p>
            <a:pPr marL="0" indent="0">
              <a:buNone/>
            </a:pPr>
            <a:r>
              <a:rPr lang="fr-CH" sz="1300" b="1"/>
              <a:t>Les prérequis</a:t>
            </a:r>
          </a:p>
          <a:p>
            <a:r>
              <a:rPr lang="fr-CH" sz="1300"/>
              <a:t>Garantie de la protection des données</a:t>
            </a:r>
          </a:p>
          <a:p>
            <a:r>
              <a:rPr lang="fr-CH" sz="1300"/>
              <a:t>Garantie de l’autodétermination</a:t>
            </a:r>
          </a:p>
          <a:p>
            <a:r>
              <a:rPr lang="fr-CH" sz="1300"/>
              <a:t>Implication de tous les professionnels de la santé</a:t>
            </a:r>
          </a:p>
          <a:p>
            <a:pPr marL="0" indent="0">
              <a:buNone/>
            </a:pPr>
            <a:endParaRPr lang="fr-CH" sz="1300"/>
          </a:p>
          <a:p>
            <a:pPr marL="0" indent="0">
              <a:buNone/>
            </a:pPr>
            <a:endParaRPr lang="fr-CH" sz="1300"/>
          </a:p>
        </p:txBody>
      </p:sp>
      <p:sp>
        <p:nvSpPr>
          <p:cNvPr id="30" name="Rectangle 2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2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1D7F1EB2-C53D-4FCB-80AE-2A4142DF30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80398136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B4B8D5D-7FEC-4C87-8D97-537AC3598236}"/>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Groupe </a:t>
            </a:r>
            <a:r>
              <a:rPr lang="en-US" sz="5800" kern="1200" dirty="0" err="1">
                <a:solidFill>
                  <a:schemeClr val="tx1"/>
                </a:solidFill>
                <a:latin typeface="+mj-lt"/>
                <a:ea typeface="+mj-ea"/>
                <a:cs typeface="+mj-cs"/>
              </a:rPr>
              <a:t>informations</a:t>
            </a:r>
            <a:r>
              <a:rPr lang="en-US" sz="5800" kern="1200" dirty="0">
                <a:solidFill>
                  <a:schemeClr val="tx1"/>
                </a:solidFill>
                <a:latin typeface="+mj-lt"/>
                <a:ea typeface="+mj-ea"/>
                <a:cs typeface="+mj-cs"/>
              </a:rPr>
              <a:t>/communication</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3444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3E1C3D-633C-4756-B09B-9AD080714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668" y="640080"/>
            <a:ext cx="10915252" cy="5263134"/>
          </a:xfrm>
          <a:prstGeom prst="rect">
            <a:avLst/>
          </a:prstGeom>
          <a:noFill/>
          <a:ln w="317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295DAF8-54BC-4834-A4B1-7DD2F7AFE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1520" y="802767"/>
            <a:ext cx="10585166" cy="4937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9D14405-17C5-4F21-ABC6-8C69D03C7BA0}"/>
              </a:ext>
            </a:extLst>
          </p:cNvPr>
          <p:cNvSpPr>
            <a:spLocks noGrp="1"/>
          </p:cNvSpPr>
          <p:nvPr>
            <p:ph type="title"/>
          </p:nvPr>
        </p:nvSpPr>
        <p:spPr>
          <a:xfrm>
            <a:off x="1120624" y="1122807"/>
            <a:ext cx="9954443" cy="4297680"/>
          </a:xfrm>
          <a:noFill/>
          <a:ln>
            <a:noFill/>
          </a:ln>
        </p:spPr>
        <p:txBody>
          <a:bodyPr>
            <a:normAutofit/>
          </a:bodyPr>
          <a:lstStyle/>
          <a:p>
            <a:pPr algn="ctr"/>
            <a:r>
              <a:rPr lang="fr-CH" sz="6000" dirty="0">
                <a:solidFill>
                  <a:srgbClr val="FFFFFF"/>
                </a:solidFill>
              </a:rPr>
              <a:t>Promouvoir la capacité de tout individu à connaître et améliorer sa santé et participer activement aux décisions.</a:t>
            </a:r>
          </a:p>
        </p:txBody>
      </p:sp>
    </p:spTree>
    <p:extLst>
      <p:ext uri="{BB962C8B-B14F-4D97-AF65-F5344CB8AC3E}">
        <p14:creationId xmlns:p14="http://schemas.microsoft.com/office/powerpoint/2010/main" val="238860938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682B038-C7E4-459C-9A9E-7086BA8F6EBA}"/>
              </a:ext>
            </a:extLst>
          </p:cNvPr>
          <p:cNvSpPr>
            <a:spLocks noGrp="1"/>
          </p:cNvSpPr>
          <p:nvPr>
            <p:ph type="title"/>
          </p:nvPr>
        </p:nvSpPr>
        <p:spPr>
          <a:xfrm>
            <a:off x="863029" y="1012004"/>
            <a:ext cx="3416158" cy="4795408"/>
          </a:xfrm>
        </p:spPr>
        <p:txBody>
          <a:bodyPr>
            <a:normAutofit/>
          </a:bodyPr>
          <a:lstStyle/>
          <a:p>
            <a:r>
              <a:rPr lang="fr-CH" sz="3600" dirty="0">
                <a:solidFill>
                  <a:srgbClr val="FFFFFF"/>
                </a:solidFill>
              </a:rPr>
              <a:t>Promouvoir la capacité de tout individu à connaître et améliorer sa santé et participer activement aux décisions.</a:t>
            </a:r>
            <a:endParaRPr lang="fr-CH" sz="3400" dirty="0">
              <a:solidFill>
                <a:srgbClr val="FFFFFF"/>
              </a:solidFill>
            </a:endParaRPr>
          </a:p>
        </p:txBody>
      </p:sp>
      <p:graphicFrame>
        <p:nvGraphicFramePr>
          <p:cNvPr id="5" name="Espace réservé du contenu 2">
            <a:extLst>
              <a:ext uri="{FF2B5EF4-FFF2-40B4-BE49-F238E27FC236}">
                <a16:creationId xmlns:a16="http://schemas.microsoft.com/office/drawing/2014/main" id="{1DFFC510-0812-484D-86EF-3CE16BC56711}"/>
              </a:ext>
            </a:extLst>
          </p:cNvPr>
          <p:cNvGraphicFramePr>
            <a:graphicFrameLocks noGrp="1"/>
          </p:cNvGraphicFramePr>
          <p:nvPr>
            <p:ph idx="1"/>
            <p:extLst>
              <p:ext uri="{D42A27DB-BD31-4B8C-83A1-F6EECF244321}">
                <p14:modId xmlns:p14="http://schemas.microsoft.com/office/powerpoint/2010/main" val="178355387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6542415"/>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74C5C7D-FE84-4846-B3CE-626185513D30}"/>
              </a:ext>
            </a:extLst>
          </p:cNvPr>
          <p:cNvPicPr>
            <a:picLocks noChangeAspect="1"/>
          </p:cNvPicPr>
          <p:nvPr/>
        </p:nvPicPr>
        <p:blipFill rotWithShape="1">
          <a:blip r:embed="rId2"/>
          <a:srcRect r="1870"/>
          <a:stretch/>
        </p:blipFill>
        <p:spPr>
          <a:xfrm>
            <a:off x="1017917" y="0"/>
            <a:ext cx="9966172" cy="6858000"/>
          </a:xfrm>
          <a:prstGeom prst="rect">
            <a:avLst/>
          </a:prstGeom>
        </p:spPr>
      </p:pic>
    </p:spTree>
    <p:extLst>
      <p:ext uri="{BB962C8B-B14F-4D97-AF65-F5344CB8AC3E}">
        <p14:creationId xmlns:p14="http://schemas.microsoft.com/office/powerpoint/2010/main" val="415273636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22767CB-ABA4-404B-896A-7B3417CDDD83}"/>
              </a:ext>
            </a:extLst>
          </p:cNvPr>
          <p:cNvPicPr>
            <a:picLocks noChangeAspect="1"/>
          </p:cNvPicPr>
          <p:nvPr/>
        </p:nvPicPr>
        <p:blipFill>
          <a:blip r:embed="rId2"/>
          <a:stretch>
            <a:fillRect/>
          </a:stretch>
        </p:blipFill>
        <p:spPr>
          <a:xfrm>
            <a:off x="634335" y="0"/>
            <a:ext cx="10923330" cy="6858000"/>
          </a:xfrm>
          <a:prstGeom prst="rect">
            <a:avLst/>
          </a:prstGeom>
        </p:spPr>
      </p:pic>
    </p:spTree>
    <p:extLst>
      <p:ext uri="{BB962C8B-B14F-4D97-AF65-F5344CB8AC3E}">
        <p14:creationId xmlns:p14="http://schemas.microsoft.com/office/powerpoint/2010/main" val="6161485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682B038-C7E4-459C-9A9E-7086BA8F6EBA}"/>
              </a:ext>
            </a:extLst>
          </p:cNvPr>
          <p:cNvSpPr>
            <a:spLocks noGrp="1"/>
          </p:cNvSpPr>
          <p:nvPr>
            <p:ph type="title"/>
          </p:nvPr>
        </p:nvSpPr>
        <p:spPr>
          <a:xfrm>
            <a:off x="863029" y="1012004"/>
            <a:ext cx="3416158" cy="4795408"/>
          </a:xfrm>
        </p:spPr>
        <p:txBody>
          <a:bodyPr>
            <a:normAutofit/>
          </a:bodyPr>
          <a:lstStyle/>
          <a:p>
            <a:r>
              <a:rPr lang="fr-CH" sz="3600" dirty="0">
                <a:solidFill>
                  <a:srgbClr val="FFFFFF"/>
                </a:solidFill>
              </a:rPr>
              <a:t>Promouvoir la capacité de tout individu à connaître et améliorer sa santé et participer activement aux décisions.</a:t>
            </a:r>
            <a:endParaRPr lang="fr-CH" sz="3400" dirty="0">
              <a:solidFill>
                <a:srgbClr val="FFFFFF"/>
              </a:solidFill>
            </a:endParaRPr>
          </a:p>
        </p:txBody>
      </p:sp>
      <p:graphicFrame>
        <p:nvGraphicFramePr>
          <p:cNvPr id="5" name="Espace réservé du contenu 2">
            <a:extLst>
              <a:ext uri="{FF2B5EF4-FFF2-40B4-BE49-F238E27FC236}">
                <a16:creationId xmlns:a16="http://schemas.microsoft.com/office/drawing/2014/main" id="{1DFFC510-0812-484D-86EF-3CE16BC56711}"/>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893256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B4B8D5D-7FEC-4C87-8D97-537AC3598236}"/>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a:solidFill>
                  <a:schemeClr val="tx1"/>
                </a:solidFill>
                <a:latin typeface="+mj-lt"/>
                <a:ea typeface="+mj-ea"/>
                <a:cs typeface="+mj-cs"/>
              </a:rPr>
              <a:t>Stratégie eHealth 2.0</a:t>
            </a:r>
          </a:p>
        </p:txBody>
      </p:sp>
      <p:cxnSp>
        <p:nvCxnSpPr>
          <p:cNvPr id="16"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5" name="Espace réservé du texte 4">
            <a:extLst>
              <a:ext uri="{FF2B5EF4-FFF2-40B4-BE49-F238E27FC236}">
                <a16:creationId xmlns:a16="http://schemas.microsoft.com/office/drawing/2014/main" id="{7A4F2A7F-1BAF-446A-8BCA-0A57BCC2AAA2}"/>
              </a:ext>
            </a:extLst>
          </p:cNvPr>
          <p:cNvSpPr>
            <a:spLocks noGrp="1"/>
          </p:cNvSpPr>
          <p:nvPr>
            <p:ph type="body" idx="1"/>
          </p:nvPr>
        </p:nvSpPr>
        <p:spPr/>
        <p:txBody>
          <a:bodyPr/>
          <a:lstStyle/>
          <a:p>
            <a:endParaRPr lang="fr-CH"/>
          </a:p>
        </p:txBody>
      </p:sp>
    </p:spTree>
    <p:extLst>
      <p:ext uri="{BB962C8B-B14F-4D97-AF65-F5344CB8AC3E}">
        <p14:creationId xmlns:p14="http://schemas.microsoft.com/office/powerpoint/2010/main" val="4209776767"/>
      </p:ext>
    </p:extLst>
  </p:cSld>
  <p:clrMapOvr>
    <a:overrideClrMapping bg1="dk1" tx1="lt1" bg2="dk2" tx2="lt2" accent1="accent1" accent2="accent2" accent3="accent3" accent4="accent4" accent5="accent5" accent6="accent6" hlink="hlink" folHlink="folHlink"/>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905BA41-EE6E-4F80-8636-447F22DD7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301E886-84A1-4F93-BED1-F0B88C2F3EB4}"/>
              </a:ext>
            </a:extLst>
          </p:cNvPr>
          <p:cNvSpPr>
            <a:spLocks noGrp="1"/>
          </p:cNvSpPr>
          <p:nvPr>
            <p:ph type="ctrTitle"/>
          </p:nvPr>
        </p:nvSpPr>
        <p:spPr>
          <a:xfrm>
            <a:off x="1848465" y="3298722"/>
            <a:ext cx="8495070" cy="1784402"/>
          </a:xfrm>
        </p:spPr>
        <p:txBody>
          <a:bodyPr anchor="b">
            <a:normAutofit/>
          </a:bodyPr>
          <a:lstStyle/>
          <a:p>
            <a:r>
              <a:rPr lang="fr-CH" dirty="0">
                <a:solidFill>
                  <a:srgbClr val="FFFFFF"/>
                </a:solidFill>
              </a:rPr>
              <a:t>Merci pour votre attention!</a:t>
            </a:r>
            <a:endParaRPr lang="fr-CH">
              <a:solidFill>
                <a:srgbClr val="FFFFFF"/>
              </a:solidFill>
            </a:endParaRPr>
          </a:p>
        </p:txBody>
      </p:sp>
      <p:sp>
        <p:nvSpPr>
          <p:cNvPr id="3" name="Sous-titre 2">
            <a:extLst>
              <a:ext uri="{FF2B5EF4-FFF2-40B4-BE49-F238E27FC236}">
                <a16:creationId xmlns:a16="http://schemas.microsoft.com/office/drawing/2014/main" id="{DA81FD2D-061B-4779-A153-0A331BCF8B67}"/>
              </a:ext>
            </a:extLst>
          </p:cNvPr>
          <p:cNvSpPr>
            <a:spLocks noGrp="1"/>
          </p:cNvSpPr>
          <p:nvPr>
            <p:ph type="subTitle" idx="1"/>
          </p:nvPr>
        </p:nvSpPr>
        <p:spPr>
          <a:xfrm>
            <a:off x="1848465" y="5258851"/>
            <a:ext cx="8495070" cy="904005"/>
          </a:xfrm>
        </p:spPr>
        <p:txBody>
          <a:bodyPr>
            <a:normAutofit/>
          </a:bodyPr>
          <a:lstStyle/>
          <a:p>
            <a:r>
              <a:rPr lang="fr-CH">
                <a:solidFill>
                  <a:srgbClr val="FFFFFF"/>
                </a:solidFill>
              </a:rPr>
              <a:t>information@engagespourlasante.ch</a:t>
            </a:r>
          </a:p>
        </p:txBody>
      </p:sp>
      <p:sp>
        <p:nvSpPr>
          <p:cNvPr id="21" name="Oval 20">
            <a:extLst>
              <a:ext uri="{FF2B5EF4-FFF2-40B4-BE49-F238E27FC236}">
                <a16:creationId xmlns:a16="http://schemas.microsoft.com/office/drawing/2014/main" id="{CD7549B2-EE05-4558-8C64-AC46755F2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5914" y="889251"/>
            <a:ext cx="2140172" cy="2140172"/>
          </a:xfrm>
          <a:prstGeom prst="ellipse">
            <a:avLst/>
          </a:prstGeom>
          <a:solidFill>
            <a:srgbClr val="FFFFFF"/>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D6B383B1-FAC6-4848-B280-515F4E650C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8264" y="1371601"/>
            <a:ext cx="1175474" cy="1175474"/>
          </a:xfrm>
          <a:prstGeom prst="rect">
            <a:avLst/>
          </a:prstGeom>
        </p:spPr>
      </p:pic>
    </p:spTree>
    <p:extLst>
      <p:ext uri="{BB962C8B-B14F-4D97-AF65-F5344CB8AC3E}">
        <p14:creationId xmlns:p14="http://schemas.microsoft.com/office/powerpoint/2010/main" val="79327375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2C2E468-3D6D-4FF2-B136-AFF78E954DC6}"/>
              </a:ext>
            </a:extLst>
          </p:cNvPr>
          <p:cNvSpPr>
            <a:spLocks noGrp="1"/>
          </p:cNvSpPr>
          <p:nvPr>
            <p:ph type="title"/>
          </p:nvPr>
        </p:nvSpPr>
        <p:spPr>
          <a:xfrm>
            <a:off x="863029" y="1012004"/>
            <a:ext cx="3416158" cy="4795408"/>
          </a:xfrm>
        </p:spPr>
        <p:txBody>
          <a:bodyPr>
            <a:normAutofit/>
          </a:bodyPr>
          <a:lstStyle/>
          <a:p>
            <a:r>
              <a:rPr lang="fr-CH">
                <a:solidFill>
                  <a:srgbClr val="FFFFFF"/>
                </a:solidFill>
              </a:rPr>
              <a:t>Le dossier électronique du patient</a:t>
            </a:r>
          </a:p>
        </p:txBody>
      </p:sp>
      <p:graphicFrame>
        <p:nvGraphicFramePr>
          <p:cNvPr id="5" name="Espace réservé du contenu 2">
            <a:extLst>
              <a:ext uri="{FF2B5EF4-FFF2-40B4-BE49-F238E27FC236}">
                <a16:creationId xmlns:a16="http://schemas.microsoft.com/office/drawing/2014/main" id="{11D8C68B-AC1C-4E9C-A589-31F4AA9F3751}"/>
              </a:ext>
            </a:extLst>
          </p:cNvPr>
          <p:cNvGraphicFramePr>
            <a:graphicFrameLocks noGrp="1"/>
          </p:cNvGraphicFramePr>
          <p:nvPr>
            <p:ph idx="1"/>
            <p:extLst>
              <p:ext uri="{D42A27DB-BD31-4B8C-83A1-F6EECF244321}">
                <p14:modId xmlns:p14="http://schemas.microsoft.com/office/powerpoint/2010/main" val="371520534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026934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re 1">
            <a:extLst>
              <a:ext uri="{FF2B5EF4-FFF2-40B4-BE49-F238E27FC236}">
                <a16:creationId xmlns:a16="http://schemas.microsoft.com/office/drawing/2014/main" id="{95058C4D-D8FA-46FF-9C4B-052AC3D776C9}"/>
              </a:ext>
            </a:extLst>
          </p:cNvPr>
          <p:cNvSpPr>
            <a:spLocks noGrp="1"/>
          </p:cNvSpPr>
          <p:nvPr>
            <p:ph type="title"/>
          </p:nvPr>
        </p:nvSpPr>
        <p:spPr>
          <a:xfrm>
            <a:off x="535020" y="685800"/>
            <a:ext cx="2780271" cy="5105400"/>
          </a:xfrm>
        </p:spPr>
        <p:txBody>
          <a:bodyPr>
            <a:normAutofit/>
          </a:bodyPr>
          <a:lstStyle/>
          <a:p>
            <a:r>
              <a:rPr lang="fr-CH" sz="4000" dirty="0">
                <a:solidFill>
                  <a:srgbClr val="FFFFFF"/>
                </a:solidFill>
              </a:rPr>
              <a:t>LDEP : déploiement</a:t>
            </a:r>
          </a:p>
        </p:txBody>
      </p:sp>
      <p:graphicFrame>
        <p:nvGraphicFramePr>
          <p:cNvPr id="5" name="Espace réservé du contenu 2">
            <a:extLst>
              <a:ext uri="{FF2B5EF4-FFF2-40B4-BE49-F238E27FC236}">
                <a16:creationId xmlns:a16="http://schemas.microsoft.com/office/drawing/2014/main" id="{75860243-CC58-4510-B595-4F8BF0B7EC83}"/>
              </a:ext>
            </a:extLst>
          </p:cNvPr>
          <p:cNvGraphicFramePr>
            <a:graphicFrameLocks noGrp="1"/>
          </p:cNvGraphicFramePr>
          <p:nvPr>
            <p:ph idx="1"/>
            <p:extLst>
              <p:ext uri="{D42A27DB-BD31-4B8C-83A1-F6EECF244321}">
                <p14:modId xmlns:p14="http://schemas.microsoft.com/office/powerpoint/2010/main" val="3414741843"/>
              </p:ext>
            </p:extLst>
          </p:nvPr>
        </p:nvGraphicFramePr>
        <p:xfrm>
          <a:off x="4834331" y="1850994"/>
          <a:ext cx="7265933" cy="366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Rectangle : coins arrondis 4">
            <a:extLst>
              <a:ext uri="{FF2B5EF4-FFF2-40B4-BE49-F238E27FC236}">
                <a16:creationId xmlns:a16="http://schemas.microsoft.com/office/drawing/2014/main" id="{452682F8-8BDD-4255-9E98-ABBA819F2F93}"/>
              </a:ext>
            </a:extLst>
          </p:cNvPr>
          <p:cNvSpPr txBox="1"/>
          <p:nvPr/>
        </p:nvSpPr>
        <p:spPr>
          <a:xfrm>
            <a:off x="5117105" y="875652"/>
            <a:ext cx="3141135" cy="464875"/>
          </a:xfrm>
          <a:prstGeom prst="rect">
            <a:avLst/>
          </a:prstGeom>
          <a:solidFill>
            <a:srgbClr val="00B0F0"/>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fr-CH" sz="1800" kern="1200" dirty="0"/>
              <a:t>Affiliation à une communauté</a:t>
            </a:r>
            <a:endParaRPr lang="en-US" sz="1800" kern="1200" dirty="0"/>
          </a:p>
        </p:txBody>
      </p:sp>
      <p:sp>
        <p:nvSpPr>
          <p:cNvPr id="4" name="Rectangle 3">
            <a:extLst>
              <a:ext uri="{FF2B5EF4-FFF2-40B4-BE49-F238E27FC236}">
                <a16:creationId xmlns:a16="http://schemas.microsoft.com/office/drawing/2014/main" id="{AF438B34-16DA-4498-AA3F-7D0502152278}"/>
              </a:ext>
            </a:extLst>
          </p:cNvPr>
          <p:cNvSpPr/>
          <p:nvPr/>
        </p:nvSpPr>
        <p:spPr>
          <a:xfrm>
            <a:off x="5117105" y="1340528"/>
            <a:ext cx="6867749" cy="39887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210012049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EA151B5-D637-4737-A9DD-9928A5BEA1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53426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A8CE51-B0CB-420F-BCCE-D6AE1F37C4C0}"/>
              </a:ext>
            </a:extLst>
          </p:cNvPr>
          <p:cNvSpPr>
            <a:spLocks noGrp="1"/>
          </p:cNvSpPr>
          <p:nvPr>
            <p:ph type="title"/>
          </p:nvPr>
        </p:nvSpPr>
        <p:spPr>
          <a:xfrm>
            <a:off x="863029" y="1012004"/>
            <a:ext cx="3416158" cy="4795408"/>
          </a:xfrm>
        </p:spPr>
        <p:txBody>
          <a:bodyPr>
            <a:normAutofit/>
          </a:bodyPr>
          <a:lstStyle/>
          <a:p>
            <a:r>
              <a:rPr lang="fr-CH">
                <a:solidFill>
                  <a:srgbClr val="FFFFFF"/>
                </a:solidFill>
              </a:rPr>
              <a:t>Cybersanté 2.0</a:t>
            </a:r>
          </a:p>
        </p:txBody>
      </p:sp>
      <p:graphicFrame>
        <p:nvGraphicFramePr>
          <p:cNvPr id="5" name="Espace réservé du contenu 2">
            <a:extLst>
              <a:ext uri="{FF2B5EF4-FFF2-40B4-BE49-F238E27FC236}">
                <a16:creationId xmlns:a16="http://schemas.microsoft.com/office/drawing/2014/main" id="{69595BF1-F32E-4BFD-96FF-492D59E4688D}"/>
              </a:ext>
            </a:extLst>
          </p:cNvPr>
          <p:cNvGraphicFramePr>
            <a:graphicFrameLocks noGrp="1"/>
          </p:cNvGraphicFramePr>
          <p:nvPr>
            <p:ph idx="1"/>
            <p:extLst>
              <p:ext uri="{D42A27DB-BD31-4B8C-83A1-F6EECF244321}">
                <p14:modId xmlns:p14="http://schemas.microsoft.com/office/powerpoint/2010/main" val="2541376391"/>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00756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ECAC51-1252-4EB9-8BB7-5B99BB2C4E3D}"/>
              </a:ext>
            </a:extLst>
          </p:cNvPr>
          <p:cNvSpPr>
            <a:spLocks noGrp="1"/>
          </p:cNvSpPr>
          <p:nvPr>
            <p:ph type="title"/>
          </p:nvPr>
        </p:nvSpPr>
        <p:spPr>
          <a:xfrm>
            <a:off x="838200" y="365125"/>
            <a:ext cx="10515600" cy="1325563"/>
          </a:xfrm>
        </p:spPr>
        <p:txBody>
          <a:bodyPr>
            <a:normAutofit/>
          </a:bodyPr>
          <a:lstStyle/>
          <a:p>
            <a:r>
              <a:rPr lang="fr-CH" dirty="0"/>
              <a:t>La stratégie doit intégrer différents champs</a:t>
            </a:r>
          </a:p>
        </p:txBody>
      </p:sp>
      <p:graphicFrame>
        <p:nvGraphicFramePr>
          <p:cNvPr id="5" name="Espace réservé du contenu 2">
            <a:extLst>
              <a:ext uri="{FF2B5EF4-FFF2-40B4-BE49-F238E27FC236}">
                <a16:creationId xmlns:a16="http://schemas.microsoft.com/office/drawing/2014/main" id="{2FC3B928-9583-4FB6-BA09-13E4E9FAA729}"/>
              </a:ext>
            </a:extLst>
          </p:cNvPr>
          <p:cNvGraphicFramePr>
            <a:graphicFrameLocks noGrp="1"/>
          </p:cNvGraphicFramePr>
          <p:nvPr>
            <p:ph idx="1"/>
            <p:extLst>
              <p:ext uri="{D42A27DB-BD31-4B8C-83A1-F6EECF244321}">
                <p14:modId xmlns:p14="http://schemas.microsoft.com/office/powerpoint/2010/main" val="140389772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530569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re 1">
            <a:extLst>
              <a:ext uri="{FF2B5EF4-FFF2-40B4-BE49-F238E27FC236}">
                <a16:creationId xmlns:a16="http://schemas.microsoft.com/office/drawing/2014/main" id="{53301F1B-35EB-4370-A8CC-0A44471FD81E}"/>
              </a:ext>
            </a:extLst>
          </p:cNvPr>
          <p:cNvSpPr>
            <a:spLocks noGrp="1"/>
          </p:cNvSpPr>
          <p:nvPr>
            <p:ph type="title"/>
          </p:nvPr>
        </p:nvSpPr>
        <p:spPr>
          <a:xfrm>
            <a:off x="535020" y="685800"/>
            <a:ext cx="2780271" cy="5105400"/>
          </a:xfrm>
        </p:spPr>
        <p:txBody>
          <a:bodyPr>
            <a:normAutofit/>
          </a:bodyPr>
          <a:lstStyle/>
          <a:p>
            <a:r>
              <a:rPr lang="fr-CH" sz="4000" dirty="0">
                <a:solidFill>
                  <a:srgbClr val="FFFFFF"/>
                </a:solidFill>
              </a:rPr>
              <a:t>3 champs d’action</a:t>
            </a:r>
          </a:p>
        </p:txBody>
      </p:sp>
      <p:graphicFrame>
        <p:nvGraphicFramePr>
          <p:cNvPr id="6" name="Espace réservé du contenu 3">
            <a:extLst>
              <a:ext uri="{FF2B5EF4-FFF2-40B4-BE49-F238E27FC236}">
                <a16:creationId xmlns:a16="http://schemas.microsoft.com/office/drawing/2014/main" id="{D0BAE410-A98B-48D3-BF97-3302D716A2F3}"/>
              </a:ext>
            </a:extLst>
          </p:cNvPr>
          <p:cNvGraphicFramePr>
            <a:graphicFrameLocks noGrp="1"/>
          </p:cNvGraphicFramePr>
          <p:nvPr>
            <p:ph idx="1"/>
            <p:extLst>
              <p:ext uri="{D42A27DB-BD31-4B8C-83A1-F6EECF244321}">
                <p14:modId xmlns:p14="http://schemas.microsoft.com/office/powerpoint/2010/main" val="2595519942"/>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167444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Freeform: Shape 22">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4" name="Group 24">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6"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7"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28"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29"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30"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31"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re 1">
            <a:extLst>
              <a:ext uri="{FF2B5EF4-FFF2-40B4-BE49-F238E27FC236}">
                <a16:creationId xmlns:a16="http://schemas.microsoft.com/office/drawing/2014/main" id="{5F186351-B046-4B81-83BC-3C61A15CFB1E}"/>
              </a:ext>
            </a:extLst>
          </p:cNvPr>
          <p:cNvSpPr>
            <a:spLocks noGrp="1"/>
          </p:cNvSpPr>
          <p:nvPr>
            <p:ph type="title"/>
          </p:nvPr>
        </p:nvSpPr>
        <p:spPr>
          <a:xfrm>
            <a:off x="535020" y="685800"/>
            <a:ext cx="2780271" cy="5105400"/>
          </a:xfrm>
        </p:spPr>
        <p:txBody>
          <a:bodyPr>
            <a:normAutofit/>
          </a:bodyPr>
          <a:lstStyle/>
          <a:p>
            <a:r>
              <a:rPr lang="fr-CH" sz="3700" dirty="0">
                <a:solidFill>
                  <a:srgbClr val="FFFFFF"/>
                </a:solidFill>
              </a:rPr>
              <a:t>A) Encourager la numérisation</a:t>
            </a:r>
          </a:p>
        </p:txBody>
      </p:sp>
      <p:graphicFrame>
        <p:nvGraphicFramePr>
          <p:cNvPr id="5" name="Espace réservé du contenu 2">
            <a:extLst>
              <a:ext uri="{FF2B5EF4-FFF2-40B4-BE49-F238E27FC236}">
                <a16:creationId xmlns:a16="http://schemas.microsoft.com/office/drawing/2014/main" id="{F5B1B829-7B0F-41A9-AE7C-DDCF54D3DCEB}"/>
              </a:ext>
            </a:extLst>
          </p:cNvPr>
          <p:cNvGraphicFramePr>
            <a:graphicFrameLocks noGrp="1"/>
          </p:cNvGraphicFramePr>
          <p:nvPr>
            <p:ph idx="1"/>
            <p:extLst>
              <p:ext uri="{D42A27DB-BD31-4B8C-83A1-F6EECF244321}">
                <p14:modId xmlns:p14="http://schemas.microsoft.com/office/powerpoint/2010/main" val="1297384048"/>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7997961"/>
      </p:ext>
    </p:extLst>
  </p:cSld>
  <p:clrMapOvr>
    <a:masterClrMapping/>
  </p:clrMapOvr>
  <p:transition spd="slow">
    <p:push dir="u"/>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864</Words>
  <Application>Microsoft Macintosh PowerPoint</Application>
  <PresentationFormat>Grand écran</PresentationFormat>
  <Paragraphs>147</Paragraphs>
  <Slides>20</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Arial</vt:lpstr>
      <vt:lpstr>Calibri</vt:lpstr>
      <vt:lpstr>Calibri Light</vt:lpstr>
      <vt:lpstr>Thème Office</vt:lpstr>
      <vt:lpstr>Groupe information/communication</vt:lpstr>
      <vt:lpstr>Stratégie eHealth 2.0</vt:lpstr>
      <vt:lpstr>Le dossier électronique du patient</vt:lpstr>
      <vt:lpstr>LDEP : déploiement</vt:lpstr>
      <vt:lpstr>Présentation PowerPoint</vt:lpstr>
      <vt:lpstr>Cybersanté 2.0</vt:lpstr>
      <vt:lpstr>La stratégie doit intégrer différents champs</vt:lpstr>
      <vt:lpstr>3 champs d’action</vt:lpstr>
      <vt:lpstr>A) Encourager la numérisation</vt:lpstr>
      <vt:lpstr>Champ d’action A: Encourager la numérisation</vt:lpstr>
      <vt:lpstr>Champ d’action B: Coordonner la numérisation</vt:lpstr>
      <vt:lpstr>Champ d’action C: Habiliter à la numérisation</vt:lpstr>
      <vt:lpstr>Numérisation de la santé</vt:lpstr>
      <vt:lpstr>Groupe informations/communication</vt:lpstr>
      <vt:lpstr>Promouvoir la capacité de tout individu à connaître et améliorer sa santé et participer activement aux décisions.</vt:lpstr>
      <vt:lpstr>Promouvoir la capacité de tout individu à connaître et améliorer sa santé et participer activement aux décisions.</vt:lpstr>
      <vt:lpstr>Présentation PowerPoint</vt:lpstr>
      <vt:lpstr>Présentation PowerPoint</vt:lpstr>
      <vt:lpstr>Promouvoir la capacité de tout individu à connaître et améliorer sa santé et participer activement aux décisions.</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Groupe information/communication</dc:title>
  <dc:creator>Camille-Angelo Aglione</dc:creator>
  <cp:lastModifiedBy>Camille-Angelo Aglione</cp:lastModifiedBy>
  <cp:revision>5</cp:revision>
  <dcterms:created xsi:type="dcterms:W3CDTF">2019-11-21T07:30:19Z</dcterms:created>
  <dcterms:modified xsi:type="dcterms:W3CDTF">2019-11-26T07:42:18Z</dcterms:modified>
</cp:coreProperties>
</file>